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45" autoAdjust="0"/>
    <p:restoredTop sz="94660"/>
  </p:normalViewPr>
  <p:slideViewPr>
    <p:cSldViewPr snapToGrid="0">
      <p:cViewPr>
        <p:scale>
          <a:sx n="70" d="100"/>
          <a:sy n="70" d="100"/>
        </p:scale>
        <p:origin x="787" y="5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7/1/2021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767463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7/1/2021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6472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7/1/2021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18258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7/1/2021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57739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7/1/2021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305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7/1/2021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97659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7/1/2021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159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7/1/2021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86602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7/1/2021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59001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7/1/2021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20196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7/1/2021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86624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7/1/2021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4215367"/>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44" r:id="rId6"/>
    <p:sldLayoutId id="2147483740" r:id="rId7"/>
    <p:sldLayoutId id="2147483741" r:id="rId8"/>
    <p:sldLayoutId id="2147483742" r:id="rId9"/>
    <p:sldLayoutId id="2147483743" r:id="rId10"/>
    <p:sldLayoutId id="2147483745" r:id="rId11"/>
  </p:sldLayoutIdLst>
  <p:hf sldNum="0" hdr="0" ftr="0" dt="0"/>
  <p:txStyles>
    <p:titleStyle>
      <a:lvl1pPr algn="l" defTabSz="914400" rtl="0" eaLnBrk="1" latinLnBrk="0" hangingPunct="1">
        <a:lnSpc>
          <a:spcPct val="90000"/>
        </a:lnSpc>
        <a:spcBef>
          <a:spcPct val="0"/>
        </a:spcBef>
        <a:buNone/>
        <a:defRPr sz="47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hyperlink" Target="https://www.kaggle.com/gmadevs/wta-matches"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slideLayout" Target="../slideLayouts/slideLayout2.xml"/><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audio" Target="../media/media3.m4a"/><Relationship Id="rId16" Type="http://schemas.openxmlformats.org/officeDocument/2006/relationships/image" Target="../media/image2.png"/><Relationship Id="rId1" Type="http://schemas.microsoft.com/office/2007/relationships/media" Target="../media/media3.m4a"/><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3D rendering of stacked polygons in different colors">
            <a:extLst>
              <a:ext uri="{FF2B5EF4-FFF2-40B4-BE49-F238E27FC236}">
                <a16:creationId xmlns:a16="http://schemas.microsoft.com/office/drawing/2014/main" id="{665503D8-B946-4C58-8AA1-BFC973F30FF8}"/>
              </a:ext>
            </a:extLst>
          </p:cNvPr>
          <p:cNvPicPr>
            <a:picLocks noChangeAspect="1"/>
          </p:cNvPicPr>
          <p:nvPr/>
        </p:nvPicPr>
        <p:blipFill rotWithShape="1">
          <a:blip r:embed="rId4"/>
          <a:srcRect t="12766" b="2965"/>
          <a:stretch/>
        </p:blipFill>
        <p:spPr>
          <a:xfrm>
            <a:off x="20" y="975"/>
            <a:ext cx="12191980" cy="6858000"/>
          </a:xfrm>
          <a:prstGeom prst="rect">
            <a:avLst/>
          </a:prstGeom>
        </p:spPr>
      </p:pic>
      <p:sp>
        <p:nvSpPr>
          <p:cNvPr id="28" name="Rectangle 19">
            <a:extLst>
              <a:ext uri="{FF2B5EF4-FFF2-40B4-BE49-F238E27FC236}">
                <a16:creationId xmlns:a16="http://schemas.microsoft.com/office/drawing/2014/main" id="{7319A1DD-F557-4EC6-8A8C-F7617B4CD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18982"/>
            <a:ext cx="7537704" cy="2462668"/>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0569DC-8F86-465E-BED2-99430E79408B}"/>
              </a:ext>
            </a:extLst>
          </p:cNvPr>
          <p:cNvSpPr>
            <a:spLocks noGrp="1"/>
          </p:cNvSpPr>
          <p:nvPr>
            <p:ph type="ctrTitle"/>
          </p:nvPr>
        </p:nvSpPr>
        <p:spPr>
          <a:xfrm>
            <a:off x="735791" y="3331444"/>
            <a:ext cx="6470692" cy="1229306"/>
          </a:xfrm>
        </p:spPr>
        <p:txBody>
          <a:bodyPr>
            <a:normAutofit/>
          </a:bodyPr>
          <a:lstStyle/>
          <a:p>
            <a:r>
              <a:rPr lang="en-US" sz="2600">
                <a:solidFill>
                  <a:schemeClr val="tx1"/>
                </a:solidFill>
              </a:rPr>
              <a:t>DOED MSEIP Summer Research 2021: Analysis of Serena Williams’s Tennis Career</a:t>
            </a:r>
          </a:p>
        </p:txBody>
      </p:sp>
      <p:sp>
        <p:nvSpPr>
          <p:cNvPr id="3" name="Subtitle 2">
            <a:extLst>
              <a:ext uri="{FF2B5EF4-FFF2-40B4-BE49-F238E27FC236}">
                <a16:creationId xmlns:a16="http://schemas.microsoft.com/office/drawing/2014/main" id="{7BCE8422-5D95-4B82-B063-5F2322C34F4C}"/>
              </a:ext>
            </a:extLst>
          </p:cNvPr>
          <p:cNvSpPr>
            <a:spLocks noGrp="1"/>
          </p:cNvSpPr>
          <p:nvPr>
            <p:ph type="subTitle" idx="1"/>
          </p:nvPr>
        </p:nvSpPr>
        <p:spPr>
          <a:xfrm>
            <a:off x="735791" y="4735799"/>
            <a:ext cx="6470693" cy="605256"/>
          </a:xfrm>
        </p:spPr>
        <p:txBody>
          <a:bodyPr>
            <a:normAutofit/>
          </a:bodyPr>
          <a:lstStyle/>
          <a:p>
            <a:pPr>
              <a:lnSpc>
                <a:spcPct val="100000"/>
              </a:lnSpc>
            </a:pPr>
            <a:r>
              <a:rPr lang="en-US" sz="1100"/>
              <a:t>By: Sharrah Allen</a:t>
            </a:r>
          </a:p>
          <a:p>
            <a:pPr>
              <a:lnSpc>
                <a:spcPct val="100000"/>
              </a:lnSpc>
            </a:pPr>
            <a:r>
              <a:rPr lang="en-US" sz="1100"/>
              <a:t>Mentor: Dr. Katherine Shoemaker</a:t>
            </a:r>
          </a:p>
        </p:txBody>
      </p:sp>
      <p:cxnSp>
        <p:nvCxnSpPr>
          <p:cNvPr id="29" name="!!Straight Connector">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2429" y="4641183"/>
            <a:ext cx="630936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30" name="Rectangle 23">
            <a:extLst>
              <a:ext uri="{FF2B5EF4-FFF2-40B4-BE49-F238E27FC236}">
                <a16:creationId xmlns:a16="http://schemas.microsoft.com/office/drawing/2014/main" id="{C390A367-0330-4E03-9D5F-40308A7975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Audio 15">
            <a:hlinkClick r:id="" action="ppaction://media"/>
            <a:extLst>
              <a:ext uri="{FF2B5EF4-FFF2-40B4-BE49-F238E27FC236}">
                <a16:creationId xmlns:a16="http://schemas.microsoft.com/office/drawing/2014/main" id="{C62B25CF-1589-4CE0-BBFD-2C54F7EFBD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07225367"/>
      </p:ext>
    </p:extLst>
  </p:cSld>
  <p:clrMapOvr>
    <a:masterClrMapping/>
  </p:clrMapOvr>
  <mc:AlternateContent xmlns:mc="http://schemas.openxmlformats.org/markup-compatibility/2006">
    <mc:Choice xmlns:p14="http://schemas.microsoft.com/office/powerpoint/2010/main" Requires="p14">
      <p:transition spd="slow" p14:dur="2000" advTm="7628"/>
    </mc:Choice>
    <mc:Fallback>
      <p:transition spd="slow" advTm="76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tint val="90000"/>
            <a:shade val="97000"/>
            <a:satMod val="130000"/>
          </a:schemeClr>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5FE1B2C-7BC1-4AE2-9A50-2A4A70A9D6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97E8244A-2C81-4C0E-A929-3EC8EFF35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58724" y="457200"/>
            <a:ext cx="11274552" cy="59436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F6F95A-B633-45FE-9DD5-3CCA812E4409}"/>
              </a:ext>
            </a:extLst>
          </p:cNvPr>
          <p:cNvSpPr>
            <a:spLocks noGrp="1"/>
          </p:cNvSpPr>
          <p:nvPr>
            <p:ph type="title"/>
          </p:nvPr>
        </p:nvSpPr>
        <p:spPr>
          <a:xfrm>
            <a:off x="858749" y="963997"/>
            <a:ext cx="3211225" cy="4938361"/>
          </a:xfrm>
        </p:spPr>
        <p:txBody>
          <a:bodyPr anchor="ctr">
            <a:normAutofit/>
          </a:bodyPr>
          <a:lstStyle/>
          <a:p>
            <a:pPr algn="r"/>
            <a:r>
              <a:rPr lang="en-US" dirty="0"/>
              <a:t>Analysis of Serena’s Tennis Career</a:t>
            </a:r>
          </a:p>
        </p:txBody>
      </p:sp>
      <p:cxnSp>
        <p:nvCxnSpPr>
          <p:cNvPr id="21" name="Straight Connector 20">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974"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9" name="Content Placeholder 2">
            <a:extLst>
              <a:ext uri="{FF2B5EF4-FFF2-40B4-BE49-F238E27FC236}">
                <a16:creationId xmlns:a16="http://schemas.microsoft.com/office/drawing/2014/main" id="{69C17F02-E4D3-43A4-AC4F-5346B3F06F77}"/>
              </a:ext>
            </a:extLst>
          </p:cNvPr>
          <p:cNvSpPr>
            <a:spLocks noGrp="1"/>
          </p:cNvSpPr>
          <p:nvPr>
            <p:ph idx="1"/>
          </p:nvPr>
        </p:nvSpPr>
        <p:spPr>
          <a:xfrm>
            <a:off x="5313963" y="959573"/>
            <a:ext cx="6160096" cy="4938851"/>
          </a:xfrm>
        </p:spPr>
        <p:txBody>
          <a:bodyPr anchor="ctr">
            <a:normAutofit fontScale="85000" lnSpcReduction="10000"/>
          </a:bodyPr>
          <a:lstStyle/>
          <a:p>
            <a:pPr>
              <a:buFont typeface="Courier New" panose="02070309020205020404" pitchFamily="49" charset="0"/>
              <a:buChar char="o"/>
            </a:pPr>
            <a:r>
              <a:rPr lang="en-US" dirty="0"/>
              <a:t>This project aims to analyze the performance of Serena Williams throughout her tennis career by observing her rank over the years, total victories and defeats, tournament type,  and number of aces and double faults, to name a few. </a:t>
            </a:r>
          </a:p>
          <a:p>
            <a:pPr>
              <a:buFont typeface="Courier New" panose="02070309020205020404" pitchFamily="49" charset="0"/>
              <a:buChar char="o"/>
            </a:pPr>
            <a:r>
              <a:rPr lang="en-US" dirty="0"/>
              <a:t>This project was done using R and R libraries, such as </a:t>
            </a:r>
            <a:r>
              <a:rPr lang="en-US" dirty="0" err="1"/>
              <a:t>ggplot</a:t>
            </a:r>
            <a:r>
              <a:rPr lang="en-US" dirty="0"/>
              <a:t> and </a:t>
            </a:r>
            <a:r>
              <a:rPr lang="en-US" dirty="0" err="1"/>
              <a:t>dplyr</a:t>
            </a:r>
            <a:r>
              <a:rPr lang="en-US" dirty="0"/>
              <a:t>, to manipulate the data and create meaningful visualizations.</a:t>
            </a:r>
          </a:p>
          <a:p>
            <a:pPr>
              <a:buFont typeface="Courier New" panose="02070309020205020404" pitchFamily="49" charset="0"/>
              <a:buChar char="o"/>
            </a:pPr>
            <a:r>
              <a:rPr lang="en-US" dirty="0"/>
              <a:t>Data was obtained from the following link: </a:t>
            </a:r>
            <a:r>
              <a:rPr lang="en-US" dirty="0">
                <a:hlinkClick r:id="rId4"/>
              </a:rPr>
              <a:t>https://www.kaggle.com/gmadevs/wta-matches</a:t>
            </a:r>
            <a:endParaRPr lang="en-US" dirty="0"/>
          </a:p>
          <a:p>
            <a:pPr>
              <a:buFont typeface="Courier New" panose="02070309020205020404" pitchFamily="49" charset="0"/>
              <a:buChar char="o"/>
            </a:pPr>
            <a:r>
              <a:rPr lang="en-US" dirty="0"/>
              <a:t>Process:</a:t>
            </a:r>
          </a:p>
          <a:p>
            <a:pPr lvl="1">
              <a:buFont typeface="Courier New" panose="02070309020205020404" pitchFamily="49" charset="0"/>
              <a:buChar char="o"/>
            </a:pPr>
            <a:r>
              <a:rPr lang="en-US" dirty="0"/>
              <a:t>Data Cleaning</a:t>
            </a:r>
          </a:p>
          <a:p>
            <a:pPr lvl="1">
              <a:buFont typeface="Courier New" panose="02070309020205020404" pitchFamily="49" charset="0"/>
              <a:buChar char="o"/>
            </a:pPr>
            <a:r>
              <a:rPr lang="en-US" dirty="0"/>
              <a:t>Brainstorming</a:t>
            </a:r>
          </a:p>
          <a:p>
            <a:pPr lvl="1">
              <a:buFont typeface="Courier New" panose="02070309020205020404" pitchFamily="49" charset="0"/>
              <a:buChar char="o"/>
            </a:pPr>
            <a:r>
              <a:rPr lang="en-US" dirty="0"/>
              <a:t>Coding and Visualizations</a:t>
            </a:r>
          </a:p>
          <a:p>
            <a:pPr>
              <a:buFont typeface="Courier New" panose="02070309020205020404" pitchFamily="49" charset="0"/>
              <a:buChar char="o"/>
            </a:pPr>
            <a:r>
              <a:rPr lang="en-US" dirty="0"/>
              <a:t>Results:</a:t>
            </a:r>
          </a:p>
          <a:p>
            <a:pPr lvl="1">
              <a:buFont typeface="Courier New" panose="02070309020205020404" pitchFamily="49" charset="0"/>
              <a:buChar char="o"/>
            </a:pPr>
            <a:r>
              <a:rPr lang="en-US" dirty="0"/>
              <a:t>Visualizations that were created are located on the next slide.</a:t>
            </a:r>
          </a:p>
        </p:txBody>
      </p:sp>
      <p:pic>
        <p:nvPicPr>
          <p:cNvPr id="11" name="Audio 10">
            <a:hlinkClick r:id="" action="ppaction://media"/>
            <a:extLst>
              <a:ext uri="{FF2B5EF4-FFF2-40B4-BE49-F238E27FC236}">
                <a16:creationId xmlns:a16="http://schemas.microsoft.com/office/drawing/2014/main" id="{B1EE2099-42DE-4829-9A12-F7FEA6AD93F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46787043"/>
      </p:ext>
    </p:extLst>
  </p:cSld>
  <p:clrMapOvr>
    <a:masterClrMapping/>
  </p:clrMapOvr>
  <mc:AlternateContent xmlns:mc="http://schemas.openxmlformats.org/markup-compatibility/2006">
    <mc:Choice xmlns:p14="http://schemas.microsoft.com/office/powerpoint/2010/main" Requires="p14">
      <p:transition spd="slow" p14:dur="2000" advTm="54052"/>
    </mc:Choice>
    <mc:Fallback>
      <p:transition spd="slow" advTm="54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1" name="Straight Connector 5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53" name="Rectangle 52">
            <a:extLst>
              <a:ext uri="{FF2B5EF4-FFF2-40B4-BE49-F238E27FC236}">
                <a16:creationId xmlns:a16="http://schemas.microsoft.com/office/drawing/2014/main" id="{548B4202-DCD5-4F8C-B481-743A989A9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70D1CD-1F34-46CC-9473-0B54B56DECB1}"/>
              </a:ext>
            </a:extLst>
          </p:cNvPr>
          <p:cNvSpPr>
            <a:spLocks noGrp="1"/>
          </p:cNvSpPr>
          <p:nvPr>
            <p:ph type="title"/>
          </p:nvPr>
        </p:nvSpPr>
        <p:spPr>
          <a:xfrm>
            <a:off x="632901" y="4688106"/>
            <a:ext cx="10909073" cy="957902"/>
          </a:xfrm>
        </p:spPr>
        <p:txBody>
          <a:bodyPr vert="horz" lIns="91440" tIns="45720" rIns="91440" bIns="45720" rtlCol="0" anchor="b">
            <a:normAutofit/>
          </a:bodyPr>
          <a:lstStyle/>
          <a:p>
            <a:r>
              <a:rPr lang="en-US" sz="4000" dirty="0">
                <a:solidFill>
                  <a:schemeClr val="tx1">
                    <a:lumMod val="85000"/>
                    <a:lumOff val="15000"/>
                  </a:schemeClr>
                </a:solidFill>
              </a:rPr>
              <a:t>Results</a:t>
            </a:r>
          </a:p>
        </p:txBody>
      </p:sp>
      <p:pic>
        <p:nvPicPr>
          <p:cNvPr id="7" name="Picture 6">
            <a:extLst>
              <a:ext uri="{FF2B5EF4-FFF2-40B4-BE49-F238E27FC236}">
                <a16:creationId xmlns:a16="http://schemas.microsoft.com/office/drawing/2014/main" id="{32FF4D95-C555-49E9-B9F8-F52D44C037CB}"/>
              </a:ext>
            </a:extLst>
          </p:cNvPr>
          <p:cNvPicPr>
            <a:picLocks noChangeAspect="1"/>
          </p:cNvPicPr>
          <p:nvPr/>
        </p:nvPicPr>
        <p:blipFill rotWithShape="1">
          <a:blip r:embed="rId4"/>
          <a:srcRect l="5420" r="1021" b="1"/>
          <a:stretch/>
        </p:blipFill>
        <p:spPr>
          <a:xfrm>
            <a:off x="510246" y="173260"/>
            <a:ext cx="1959234" cy="1414863"/>
          </a:xfrm>
          <a:prstGeom prst="rect">
            <a:avLst/>
          </a:prstGeom>
        </p:spPr>
      </p:pic>
      <p:pic>
        <p:nvPicPr>
          <p:cNvPr id="5" name="Picture 4">
            <a:extLst>
              <a:ext uri="{FF2B5EF4-FFF2-40B4-BE49-F238E27FC236}">
                <a16:creationId xmlns:a16="http://schemas.microsoft.com/office/drawing/2014/main" id="{48508D89-C97C-47B5-9641-6959F6CE7520}"/>
              </a:ext>
            </a:extLst>
          </p:cNvPr>
          <p:cNvPicPr>
            <a:picLocks noChangeAspect="1"/>
          </p:cNvPicPr>
          <p:nvPr/>
        </p:nvPicPr>
        <p:blipFill rotWithShape="1">
          <a:blip r:embed="rId5"/>
          <a:srcRect l="4473" r="4174" b="2"/>
          <a:stretch/>
        </p:blipFill>
        <p:spPr>
          <a:xfrm>
            <a:off x="2602884" y="175707"/>
            <a:ext cx="1959235" cy="1409970"/>
          </a:xfrm>
          <a:prstGeom prst="rect">
            <a:avLst/>
          </a:prstGeom>
        </p:spPr>
      </p:pic>
      <p:cxnSp>
        <p:nvCxnSpPr>
          <p:cNvPr id="55" name="Straight Connector 54">
            <a:extLst>
              <a:ext uri="{FF2B5EF4-FFF2-40B4-BE49-F238E27FC236}">
                <a16:creationId xmlns:a16="http://schemas.microsoft.com/office/drawing/2014/main" id="{F7F57F6B-E621-4E40-A34D-2FE12902AA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45296"/>
            <a:ext cx="10515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8EE702CF-91CE-4661-ACBF-3C8160D1B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2EB6DE53-71D9-4E50-8823-03AB34353D65}"/>
              </a:ext>
            </a:extLst>
          </p:cNvPr>
          <p:cNvPicPr>
            <a:picLocks noChangeAspect="1"/>
          </p:cNvPicPr>
          <p:nvPr/>
        </p:nvPicPr>
        <p:blipFill>
          <a:blip r:embed="rId6"/>
          <a:stretch>
            <a:fillRect/>
          </a:stretch>
        </p:blipFill>
        <p:spPr>
          <a:xfrm>
            <a:off x="4695523" y="158996"/>
            <a:ext cx="2207594" cy="1426680"/>
          </a:xfrm>
          <a:prstGeom prst="rect">
            <a:avLst/>
          </a:prstGeom>
        </p:spPr>
      </p:pic>
      <p:pic>
        <p:nvPicPr>
          <p:cNvPr id="14" name="Picture 13">
            <a:extLst>
              <a:ext uri="{FF2B5EF4-FFF2-40B4-BE49-F238E27FC236}">
                <a16:creationId xmlns:a16="http://schemas.microsoft.com/office/drawing/2014/main" id="{77246842-7D45-4464-B873-AB468BB2E2B8}"/>
              </a:ext>
            </a:extLst>
          </p:cNvPr>
          <p:cNvPicPr>
            <a:picLocks noChangeAspect="1"/>
          </p:cNvPicPr>
          <p:nvPr/>
        </p:nvPicPr>
        <p:blipFill>
          <a:blip r:embed="rId7"/>
          <a:stretch>
            <a:fillRect/>
          </a:stretch>
        </p:blipFill>
        <p:spPr>
          <a:xfrm>
            <a:off x="7152791" y="171656"/>
            <a:ext cx="2207594" cy="1416467"/>
          </a:xfrm>
          <a:prstGeom prst="rect">
            <a:avLst/>
          </a:prstGeom>
        </p:spPr>
      </p:pic>
      <p:pic>
        <p:nvPicPr>
          <p:cNvPr id="16" name="Picture 15">
            <a:extLst>
              <a:ext uri="{FF2B5EF4-FFF2-40B4-BE49-F238E27FC236}">
                <a16:creationId xmlns:a16="http://schemas.microsoft.com/office/drawing/2014/main" id="{8F60C761-E1AF-4FA3-8AFD-FBD1828DA510}"/>
              </a:ext>
            </a:extLst>
          </p:cNvPr>
          <p:cNvPicPr>
            <a:picLocks noChangeAspect="1"/>
          </p:cNvPicPr>
          <p:nvPr/>
        </p:nvPicPr>
        <p:blipFill>
          <a:blip r:embed="rId8"/>
          <a:stretch>
            <a:fillRect/>
          </a:stretch>
        </p:blipFill>
        <p:spPr>
          <a:xfrm>
            <a:off x="452830" y="1845395"/>
            <a:ext cx="1967593" cy="1304487"/>
          </a:xfrm>
          <a:prstGeom prst="rect">
            <a:avLst/>
          </a:prstGeom>
        </p:spPr>
      </p:pic>
      <p:pic>
        <p:nvPicPr>
          <p:cNvPr id="20" name="Picture 19">
            <a:extLst>
              <a:ext uri="{FF2B5EF4-FFF2-40B4-BE49-F238E27FC236}">
                <a16:creationId xmlns:a16="http://schemas.microsoft.com/office/drawing/2014/main" id="{875F5BBA-F868-4753-B1A6-3337494B52C4}"/>
              </a:ext>
            </a:extLst>
          </p:cNvPr>
          <p:cNvPicPr>
            <a:picLocks noChangeAspect="1"/>
          </p:cNvPicPr>
          <p:nvPr/>
        </p:nvPicPr>
        <p:blipFill>
          <a:blip r:embed="rId9"/>
          <a:stretch>
            <a:fillRect/>
          </a:stretch>
        </p:blipFill>
        <p:spPr>
          <a:xfrm>
            <a:off x="2602884" y="1878988"/>
            <a:ext cx="2045387" cy="1368344"/>
          </a:xfrm>
          <a:prstGeom prst="rect">
            <a:avLst/>
          </a:prstGeom>
        </p:spPr>
      </p:pic>
      <p:pic>
        <p:nvPicPr>
          <p:cNvPr id="24" name="Picture 23">
            <a:extLst>
              <a:ext uri="{FF2B5EF4-FFF2-40B4-BE49-F238E27FC236}">
                <a16:creationId xmlns:a16="http://schemas.microsoft.com/office/drawing/2014/main" id="{D82F22E3-089E-4CBF-BF61-BE8E4F98603C}"/>
              </a:ext>
            </a:extLst>
          </p:cNvPr>
          <p:cNvPicPr>
            <a:picLocks noChangeAspect="1"/>
          </p:cNvPicPr>
          <p:nvPr/>
        </p:nvPicPr>
        <p:blipFill>
          <a:blip r:embed="rId10"/>
          <a:stretch>
            <a:fillRect/>
          </a:stretch>
        </p:blipFill>
        <p:spPr>
          <a:xfrm>
            <a:off x="9641273" y="175707"/>
            <a:ext cx="2207595" cy="1416467"/>
          </a:xfrm>
          <a:prstGeom prst="rect">
            <a:avLst/>
          </a:prstGeom>
        </p:spPr>
      </p:pic>
      <p:pic>
        <p:nvPicPr>
          <p:cNvPr id="33" name="Picture 32">
            <a:extLst>
              <a:ext uri="{FF2B5EF4-FFF2-40B4-BE49-F238E27FC236}">
                <a16:creationId xmlns:a16="http://schemas.microsoft.com/office/drawing/2014/main" id="{8B566ED3-D091-449D-A284-FDA3DE59F24C}"/>
              </a:ext>
            </a:extLst>
          </p:cNvPr>
          <p:cNvPicPr>
            <a:picLocks noChangeAspect="1"/>
          </p:cNvPicPr>
          <p:nvPr/>
        </p:nvPicPr>
        <p:blipFill>
          <a:blip r:embed="rId11"/>
          <a:stretch>
            <a:fillRect/>
          </a:stretch>
        </p:blipFill>
        <p:spPr>
          <a:xfrm>
            <a:off x="4695523" y="1744673"/>
            <a:ext cx="2095385" cy="1405210"/>
          </a:xfrm>
          <a:prstGeom prst="rect">
            <a:avLst/>
          </a:prstGeom>
        </p:spPr>
      </p:pic>
      <p:pic>
        <p:nvPicPr>
          <p:cNvPr id="37" name="Picture 36">
            <a:extLst>
              <a:ext uri="{FF2B5EF4-FFF2-40B4-BE49-F238E27FC236}">
                <a16:creationId xmlns:a16="http://schemas.microsoft.com/office/drawing/2014/main" id="{1114CE9E-C178-4C6E-BE81-763B06D6A5CD}"/>
              </a:ext>
            </a:extLst>
          </p:cNvPr>
          <p:cNvPicPr>
            <a:picLocks noChangeAspect="1"/>
          </p:cNvPicPr>
          <p:nvPr/>
        </p:nvPicPr>
        <p:blipFill>
          <a:blip r:embed="rId12"/>
          <a:stretch>
            <a:fillRect/>
          </a:stretch>
        </p:blipFill>
        <p:spPr>
          <a:xfrm>
            <a:off x="510246" y="3277424"/>
            <a:ext cx="1840241" cy="1409971"/>
          </a:xfrm>
          <a:prstGeom prst="rect">
            <a:avLst/>
          </a:prstGeom>
        </p:spPr>
      </p:pic>
      <p:pic>
        <p:nvPicPr>
          <p:cNvPr id="45" name="Picture 44">
            <a:extLst>
              <a:ext uri="{FF2B5EF4-FFF2-40B4-BE49-F238E27FC236}">
                <a16:creationId xmlns:a16="http://schemas.microsoft.com/office/drawing/2014/main" id="{6CBBE53F-F4E3-456E-9CDC-6E2C3719630D}"/>
              </a:ext>
            </a:extLst>
          </p:cNvPr>
          <p:cNvPicPr>
            <a:picLocks noChangeAspect="1"/>
          </p:cNvPicPr>
          <p:nvPr/>
        </p:nvPicPr>
        <p:blipFill>
          <a:blip r:embed="rId13"/>
          <a:stretch>
            <a:fillRect/>
          </a:stretch>
        </p:blipFill>
        <p:spPr>
          <a:xfrm>
            <a:off x="2602885" y="3278135"/>
            <a:ext cx="1959234" cy="1409971"/>
          </a:xfrm>
          <a:prstGeom prst="rect">
            <a:avLst/>
          </a:prstGeom>
        </p:spPr>
      </p:pic>
      <p:pic>
        <p:nvPicPr>
          <p:cNvPr id="47" name="Picture 46">
            <a:extLst>
              <a:ext uri="{FF2B5EF4-FFF2-40B4-BE49-F238E27FC236}">
                <a16:creationId xmlns:a16="http://schemas.microsoft.com/office/drawing/2014/main" id="{2364B111-F00A-4E3E-A608-06A7367A3BB2}"/>
              </a:ext>
            </a:extLst>
          </p:cNvPr>
          <p:cNvPicPr>
            <a:picLocks noChangeAspect="1"/>
          </p:cNvPicPr>
          <p:nvPr/>
        </p:nvPicPr>
        <p:blipFill>
          <a:blip r:embed="rId14"/>
          <a:stretch>
            <a:fillRect/>
          </a:stretch>
        </p:blipFill>
        <p:spPr>
          <a:xfrm>
            <a:off x="4695523" y="3222289"/>
            <a:ext cx="2199779" cy="1604092"/>
          </a:xfrm>
          <a:prstGeom prst="rect">
            <a:avLst/>
          </a:prstGeom>
        </p:spPr>
      </p:pic>
      <p:pic>
        <p:nvPicPr>
          <p:cNvPr id="50" name="Picture 49">
            <a:extLst>
              <a:ext uri="{FF2B5EF4-FFF2-40B4-BE49-F238E27FC236}">
                <a16:creationId xmlns:a16="http://schemas.microsoft.com/office/drawing/2014/main" id="{E0E97800-E48B-4C41-A127-357ED1480270}"/>
              </a:ext>
            </a:extLst>
          </p:cNvPr>
          <p:cNvPicPr>
            <a:picLocks noChangeAspect="1"/>
          </p:cNvPicPr>
          <p:nvPr/>
        </p:nvPicPr>
        <p:blipFill>
          <a:blip r:embed="rId15"/>
          <a:stretch>
            <a:fillRect/>
          </a:stretch>
        </p:blipFill>
        <p:spPr>
          <a:xfrm>
            <a:off x="6895303" y="1822624"/>
            <a:ext cx="4953566" cy="3016418"/>
          </a:xfrm>
          <a:prstGeom prst="rect">
            <a:avLst/>
          </a:prstGeom>
        </p:spPr>
      </p:pic>
      <p:pic>
        <p:nvPicPr>
          <p:cNvPr id="58" name="Audio 57">
            <a:hlinkClick r:id="" action="ppaction://media"/>
            <a:extLst>
              <a:ext uri="{FF2B5EF4-FFF2-40B4-BE49-F238E27FC236}">
                <a16:creationId xmlns:a16="http://schemas.microsoft.com/office/drawing/2014/main" id="{99BE59EA-AA91-40DE-B961-BE504514F9DB}"/>
              </a:ext>
            </a:extLst>
          </p:cNvPr>
          <p:cNvPicPr>
            <a:picLocks noChangeAspect="1"/>
          </p:cNvPicPr>
          <p:nvPr>
            <a:audioFile r:link="rId2"/>
            <p:extLst>
              <p:ext uri="{DAA4B4D4-6D71-4841-9C94-3DE7FCFB9230}">
                <p14:media xmlns:p14="http://schemas.microsoft.com/office/powerpoint/2010/main" r:embed="rId1"/>
              </p:ext>
            </p:extLst>
          </p:nvPr>
        </p:nvPicPr>
        <p:blipFill>
          <a:blip r:embed="rId1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38995407"/>
      </p:ext>
    </p:extLst>
  </p:cSld>
  <p:clrMapOvr>
    <a:masterClrMapping/>
  </p:clrMapOvr>
  <mc:AlternateContent xmlns:mc="http://schemas.openxmlformats.org/markup-compatibility/2006">
    <mc:Choice xmlns:p14="http://schemas.microsoft.com/office/powerpoint/2010/main" Requires="p14">
      <p:transition spd="slow" p14:dur="2000" advTm="179221"/>
    </mc:Choice>
    <mc:Fallback>
      <p:transition spd="slow" advTm="1792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8"/>
                </p:tgtEl>
              </p:cMediaNode>
            </p:audio>
          </p:childTnLst>
        </p:cTn>
      </p:par>
    </p:tnLst>
  </p:timing>
  <p:extLst>
    <p:ext uri="{3A86A75C-4F4B-4683-9AE1-C65F6400EC91}">
      <p14:laserTraceLst xmlns:p14="http://schemas.microsoft.com/office/powerpoint/2010/main">
        <p14:tracePtLst>
          <p14:tracePt t="12720" x="187325" y="5626100"/>
          <p14:tracePt t="12727" x="271463" y="5702300"/>
          <p14:tracePt t="12736" x="365125" y="5770563"/>
          <p14:tracePt t="12742" x="450850" y="5829300"/>
          <p14:tracePt t="12749" x="544513" y="5897563"/>
          <p14:tracePt t="12757" x="636588" y="5957888"/>
          <p14:tracePt t="12764" x="739775" y="6024563"/>
          <p14:tracePt t="12772" x="831850" y="6076950"/>
          <p14:tracePt t="12779" x="935038" y="6143625"/>
          <p14:tracePt t="12788" x="1028700" y="6203950"/>
          <p14:tracePt t="12794" x="1130300" y="6246813"/>
          <p14:tracePt t="12801" x="1223963" y="6305550"/>
          <p14:tracePt t="12808" x="1343025" y="6373813"/>
          <p14:tracePt t="12816" x="1444625" y="6416675"/>
          <p14:tracePt t="12824" x="1546225" y="6475413"/>
          <p14:tracePt t="12831" x="1665288" y="6526213"/>
          <p14:tracePt t="12839" x="1758950" y="6569075"/>
          <p14:tracePt t="12846" x="1843088" y="6611938"/>
          <p14:tracePt t="12855" x="1936750" y="6662738"/>
          <p14:tracePt t="12860" x="2012950" y="6705600"/>
          <p14:tracePt t="12869" x="2132013" y="6746875"/>
          <p14:tracePt t="12876" x="2217738" y="6781800"/>
          <p14:tracePt t="12883" x="2311400" y="6815138"/>
          <p14:tracePt t="12890" x="2370138" y="6840538"/>
          <p14:tracePt t="14132" x="2192338" y="6662738"/>
          <p14:tracePt t="14139" x="2022475" y="6500813"/>
          <p14:tracePt t="14147" x="1920875" y="6399213"/>
          <p14:tracePt t="14155" x="1792288" y="6237288"/>
          <p14:tracePt t="14162" x="1657350" y="5965825"/>
          <p14:tracePt t="14171" x="1503363" y="5575300"/>
          <p14:tracePt t="14177" x="1444625" y="5345113"/>
          <p14:tracePt t="14185" x="1368425" y="4979988"/>
          <p14:tracePt t="14191" x="1308100" y="4478338"/>
          <p14:tracePt t="14199" x="1290638" y="4095750"/>
          <p14:tracePt t="14206" x="1290638" y="3756025"/>
          <p14:tracePt t="14215" x="1290638" y="3348038"/>
          <p14:tracePt t="14222" x="1317625" y="2906713"/>
          <p14:tracePt t="14229" x="1393825" y="2566988"/>
          <p14:tracePt t="14238" x="1477963" y="2252663"/>
          <p14:tracePt t="14244" x="1614488" y="1870075"/>
          <p14:tracePt t="14252" x="1733550" y="1571625"/>
          <p14:tracePt t="14259" x="1835150" y="1333500"/>
          <p14:tracePt t="14268" x="1903413" y="1216025"/>
          <p14:tracePt t="14274" x="1962150" y="1096963"/>
          <p14:tracePt t="14281" x="2030413" y="1003300"/>
          <p14:tracePt t="14288" x="2124075" y="892175"/>
          <p14:tracePt t="14296" x="2208213" y="798513"/>
          <p14:tracePt t="14305" x="2319338" y="679450"/>
          <p14:tracePt t="14310" x="2446338" y="577850"/>
          <p14:tracePt t="14319" x="2549525" y="492125"/>
          <p14:tracePt t="14326" x="2668588" y="433388"/>
          <p14:tracePt t="14336" x="2752725" y="382588"/>
          <p14:tracePt t="14340" x="2838450" y="347663"/>
          <p14:tracePt t="14347" x="2914650" y="314325"/>
          <p14:tracePt t="14355" x="2990850" y="288925"/>
          <p14:tracePt t="14363" x="3049588" y="280988"/>
          <p14:tracePt t="14372" x="3135313" y="263525"/>
          <p14:tracePt t="14378" x="3254375" y="246063"/>
          <p14:tracePt t="14387" x="3338513" y="238125"/>
          <p14:tracePt t="14392" x="3424238" y="238125"/>
          <p14:tracePt t="14400" x="3508375" y="238125"/>
          <p14:tracePt t="14409" x="3594100" y="238125"/>
          <p14:tracePt t="14417" x="3678238" y="238125"/>
          <p14:tracePt t="14424" x="3763963" y="238125"/>
          <p14:tracePt t="14432" x="3848100" y="238125"/>
          <p14:tracePt t="14440" x="3908425" y="238125"/>
          <p14:tracePt t="14446" x="3967163" y="246063"/>
          <p14:tracePt t="14453" x="3992563" y="255588"/>
          <p14:tracePt t="14460" x="4010025" y="263525"/>
          <p14:tracePt t="14470" x="4027488" y="271463"/>
          <p14:tracePt t="14475" x="4044950" y="271463"/>
          <p14:tracePt t="14482" x="4060825" y="288925"/>
          <p14:tracePt t="14490" x="4078288" y="296863"/>
          <p14:tracePt t="14497" x="4095750" y="314325"/>
          <p14:tracePt t="14505" x="4121150" y="331788"/>
          <p14:tracePt t="14512" x="4146550" y="357188"/>
          <p14:tracePt t="14521" x="4187825" y="382588"/>
          <p14:tracePt t="14527" x="4230688" y="407988"/>
          <p14:tracePt t="14534" x="4265613" y="425450"/>
          <p14:tracePt t="14542" x="4291013" y="441325"/>
          <p14:tracePt t="14550" x="4324350" y="458788"/>
          <p14:tracePt t="14557" x="4349750" y="476250"/>
          <p14:tracePt t="14564" x="4367213" y="476250"/>
          <p14:tracePt t="14572" x="4392613" y="492125"/>
          <p14:tracePt t="14579" x="4425950" y="501650"/>
          <p14:tracePt t="14588" x="4460875" y="509588"/>
          <p14:tracePt t="14594" x="4503738" y="534988"/>
          <p14:tracePt t="14600" x="4537075" y="534988"/>
          <p14:tracePt t="14609" x="4570413" y="552450"/>
          <p14:tracePt t="14616" x="4605338" y="560388"/>
          <p14:tracePt t="14623" x="4638675" y="560388"/>
          <p14:tracePt t="14631" x="4646613" y="560388"/>
          <p14:tracePt t="14639" x="4664075" y="569913"/>
          <p14:tracePt t="14646" x="4681538" y="569913"/>
          <p14:tracePt t="14654" x="4689475" y="577850"/>
          <p14:tracePt t="14660" x="4699000" y="585788"/>
          <p14:tracePt t="14670" x="4714875" y="585788"/>
          <p14:tracePt t="14683" x="4724400" y="585788"/>
          <p14:tracePt t="14690" x="4732338" y="585788"/>
          <p14:tracePt t="14706" x="4740275" y="585788"/>
          <p14:tracePt t="14727" x="4749800" y="585788"/>
          <p14:tracePt t="14737" x="4749800" y="560388"/>
          <p14:tracePt t="14742" x="4749800" y="519113"/>
          <p14:tracePt t="14752" x="4749800" y="450850"/>
          <p14:tracePt t="14757" x="4749800" y="374650"/>
          <p14:tracePt t="14765" x="4724400" y="314325"/>
          <p14:tracePt t="14772" x="4699000" y="263525"/>
          <p14:tracePt t="14780" x="4673600" y="230188"/>
          <p14:tracePt t="14788" x="4656138" y="203200"/>
          <p14:tracePt t="14794" x="4605338" y="161925"/>
          <p14:tracePt t="14803" x="4554538" y="127000"/>
          <p14:tracePt t="14809" x="4494213" y="85725"/>
          <p14:tracePt t="14817" x="4443413" y="58738"/>
          <p14:tracePt t="14824" x="4384675" y="42863"/>
          <p14:tracePt t="14831" x="4332288" y="7938"/>
          <p14:tracePt t="14838" x="4291013" y="0"/>
          <p14:tracePt t="14987" x="3279775" y="17463"/>
          <p14:tracePt t="14995" x="3219450" y="33338"/>
          <p14:tracePt t="15003" x="3152775" y="68263"/>
          <p14:tracePt t="15010" x="3067050" y="101600"/>
          <p14:tracePt t="15018" x="2998788" y="136525"/>
          <p14:tracePt t="15025" x="2940050" y="161925"/>
          <p14:tracePt t="15033" x="2889250" y="187325"/>
          <p14:tracePt t="15040" x="2846388" y="203200"/>
          <p14:tracePt t="15047" x="2786063" y="220663"/>
          <p14:tracePt t="15055" x="2735263" y="255588"/>
          <p14:tracePt t="15061" x="2709863" y="271463"/>
          <p14:tracePt t="15071" x="2659063" y="296863"/>
          <p14:tracePt t="15077" x="2616200" y="314325"/>
          <p14:tracePt t="15087" x="2574925" y="357188"/>
          <p14:tracePt t="15093" x="2540000" y="382588"/>
          <p14:tracePt t="15103" x="2506663" y="407988"/>
          <p14:tracePt t="15109" x="2463800" y="433388"/>
          <p14:tracePt t="15115" x="2438400" y="450850"/>
          <p14:tracePt t="15122" x="2420938" y="476250"/>
          <p14:tracePt t="15130" x="2395538" y="492125"/>
          <p14:tracePt t="15139" x="2387600" y="501650"/>
          <p14:tracePt t="15145" x="2379663" y="509588"/>
          <p14:tracePt t="15151" x="2370138" y="519113"/>
          <p14:tracePt t="15159" x="2362200" y="534988"/>
          <p14:tracePt t="15168" x="2352675" y="552450"/>
          <p14:tracePt t="15174" x="2344738" y="577850"/>
          <p14:tracePt t="15182" x="2336800" y="611188"/>
          <p14:tracePt t="15189" x="2327275" y="671513"/>
          <p14:tracePt t="15196" x="2327275" y="730250"/>
          <p14:tracePt t="15205" x="2327275" y="790575"/>
          <p14:tracePt t="15211" x="2327275" y="833438"/>
          <p14:tracePt t="15220" x="2327275" y="858838"/>
          <p14:tracePt t="15226" x="2327275" y="892175"/>
          <p14:tracePt t="15234" x="2327275" y="917575"/>
          <p14:tracePt t="15241" x="2327275" y="942975"/>
          <p14:tracePt t="15248" x="2336800" y="960438"/>
          <p14:tracePt t="15255" x="2344738" y="977900"/>
          <p14:tracePt t="15263" x="2362200" y="1003300"/>
          <p14:tracePt t="15272" x="2362200" y="1019175"/>
          <p14:tracePt t="15278" x="2370138" y="1036638"/>
          <p14:tracePt t="15286" x="2387600" y="1062038"/>
          <p14:tracePt t="15292" x="2405063" y="1079500"/>
          <p14:tracePt t="15300" x="2413000" y="1096963"/>
          <p14:tracePt t="15307" x="2430463" y="1104900"/>
          <p14:tracePt t="15315" x="2455863" y="1130300"/>
          <p14:tracePt t="15322" x="2471738" y="1155700"/>
          <p14:tracePt t="15331" x="2524125" y="1189038"/>
          <p14:tracePt t="15338" x="2574925" y="1216025"/>
          <p14:tracePt t="15345" x="2633663" y="1249363"/>
          <p14:tracePt t="15354" x="2701925" y="1282700"/>
          <p14:tracePt t="15360" x="2760663" y="1325563"/>
          <p14:tracePt t="15369" x="2838450" y="1350963"/>
          <p14:tracePt t="15374" x="2914650" y="1401763"/>
          <p14:tracePt t="15382" x="2990850" y="1427163"/>
          <p14:tracePt t="15389" x="3100388" y="1477963"/>
          <p14:tracePt t="15397" x="3168650" y="1512888"/>
          <p14:tracePt t="15405" x="3244850" y="1546225"/>
          <p14:tracePt t="15411" x="3322638" y="1563688"/>
          <p14:tracePt t="15421" x="3398838" y="1589088"/>
          <p14:tracePt t="15426" x="3475038" y="1606550"/>
          <p14:tracePt t="15436" x="3517900" y="1614488"/>
          <p14:tracePt t="15441" x="3568700" y="1622425"/>
          <p14:tracePt t="15449" x="3611563" y="1622425"/>
          <p14:tracePt t="15456" x="3670300" y="1631950"/>
          <p14:tracePt t="15464" x="3703638" y="1639888"/>
          <p14:tracePt t="15471" x="3746500" y="1639888"/>
          <p14:tracePt t="15479" x="3789363" y="1639888"/>
          <p14:tracePt t="15487" x="3822700" y="1639888"/>
          <p14:tracePt t="15494" x="3873500" y="1639888"/>
          <p14:tracePt t="15502" x="3908425" y="1639888"/>
          <p14:tracePt t="15508" x="3951288" y="1639888"/>
          <p14:tracePt t="15516" x="3976688" y="1639888"/>
          <p14:tracePt t="15523" x="4027488" y="1639888"/>
          <p14:tracePt t="15530" x="4052888" y="1631950"/>
          <p14:tracePt t="15538" x="4095750" y="1614488"/>
          <p14:tracePt t="15545" x="4121150" y="1606550"/>
          <p14:tracePt t="15554" x="4146550" y="1589088"/>
          <p14:tracePt t="15560" x="4179888" y="1571625"/>
          <p14:tracePt t="15570" x="4222750" y="1546225"/>
          <p14:tracePt t="15575" x="4256088" y="1520825"/>
          <p14:tracePt t="15585" x="4306888" y="1477963"/>
          <p14:tracePt t="15590" x="4341813" y="1444625"/>
          <p14:tracePt t="15598" x="4392613" y="1401763"/>
          <p14:tracePt t="15605" x="4425950" y="1360488"/>
          <p14:tracePt t="15612" x="4451350" y="1325563"/>
          <p14:tracePt t="15621" x="4494213" y="1274763"/>
          <p14:tracePt t="15627" x="4519613" y="1241425"/>
          <p14:tracePt t="15637" x="4537075" y="1216025"/>
          <p14:tracePt t="15642" x="4562475" y="1181100"/>
          <p14:tracePt t="15650" x="4579938" y="1147763"/>
          <p14:tracePt t="15657" x="4587875" y="1112838"/>
          <p14:tracePt t="15665" x="4605338" y="1079500"/>
          <p14:tracePt t="15671" x="4613275" y="1044575"/>
          <p14:tracePt t="15679" x="4621213" y="1011238"/>
          <p14:tracePt t="15688" x="4630738" y="985838"/>
          <p14:tracePt t="15694" x="4638675" y="942975"/>
          <p14:tracePt t="15704" x="4638675" y="884238"/>
          <p14:tracePt t="15709" x="4646613" y="858838"/>
          <p14:tracePt t="15717" x="4656138" y="808038"/>
          <p14:tracePt t="15724" x="4656138" y="765175"/>
          <p14:tracePt t="15734" x="4656138" y="722313"/>
          <p14:tracePt t="15738" x="4656138" y="688975"/>
          <p14:tracePt t="15747" x="4656138" y="654050"/>
          <p14:tracePt t="15754" x="4656138" y="636588"/>
          <p14:tracePt t="15761" x="4656138" y="603250"/>
          <p14:tracePt t="15770" x="4656138" y="569913"/>
          <p14:tracePt t="15776" x="4656138" y="534988"/>
          <p14:tracePt t="15783" x="4638675" y="501650"/>
          <p14:tracePt t="15791" x="4621213" y="441325"/>
          <p14:tracePt t="15799" x="4605338" y="400050"/>
          <p14:tracePt t="15806" x="4579938" y="357188"/>
          <p14:tracePt t="15813" x="4554538" y="306388"/>
          <p14:tracePt t="15821" x="4537075" y="288925"/>
          <p14:tracePt t="15828" x="4519613" y="263525"/>
          <p14:tracePt t="15837" x="4494213" y="238125"/>
          <p14:tracePt t="15843" x="4476750" y="220663"/>
          <p14:tracePt t="15852" x="4443413" y="195263"/>
          <p14:tracePt t="15858" x="4418013" y="177800"/>
          <p14:tracePt t="15868" x="4400550" y="161925"/>
          <p14:tracePt t="15872" x="4375150" y="144463"/>
          <p14:tracePt t="15884" x="4349750" y="136525"/>
          <p14:tracePt t="15888" x="4324350" y="119063"/>
          <p14:tracePt t="15895" x="4291013" y="101600"/>
          <p14:tracePt t="15905" x="4256088" y="68263"/>
          <p14:tracePt t="15910" x="4205288" y="42863"/>
          <p14:tracePt t="15920" x="4171950" y="17463"/>
          <p14:tracePt t="16120" x="3100388" y="25400"/>
          <p14:tracePt t="16126" x="3067050" y="42863"/>
          <p14:tracePt t="16134" x="3024188" y="68263"/>
          <p14:tracePt t="16141" x="2998788" y="93663"/>
          <p14:tracePt t="16151" x="2973388" y="111125"/>
          <p14:tracePt t="16156" x="2947988" y="144463"/>
          <p14:tracePt t="16163" x="2914650" y="195263"/>
          <p14:tracePt t="16172" x="2871788" y="246063"/>
          <p14:tracePt t="16178" x="2828925" y="306388"/>
          <p14:tracePt t="16188" x="2786063" y="357188"/>
          <p14:tracePt t="16192" x="2760663" y="400050"/>
          <p14:tracePt t="16202" x="2727325" y="433388"/>
          <p14:tracePt t="16208" x="2719388" y="458788"/>
          <p14:tracePt t="16217" x="2709863" y="466725"/>
          <p14:tracePt t="16223" x="2701925" y="484188"/>
          <p14:tracePt t="16230" x="2693988" y="492125"/>
          <p14:tracePt t="16238" x="2684463" y="501650"/>
          <p14:tracePt t="16244" x="2684463" y="519113"/>
          <p14:tracePt t="16254" x="2676525" y="544513"/>
          <p14:tracePt t="16260" x="2668588" y="577850"/>
          <p14:tracePt t="16267" x="2668588" y="620713"/>
          <p14:tracePt t="16275" x="2651125" y="704850"/>
          <p14:tracePt t="16283" x="2651125" y="781050"/>
          <p14:tracePt t="16289" x="2651125" y="823913"/>
          <p14:tracePt t="16297" x="2651125" y="866775"/>
          <p14:tracePt t="16305" x="2651125" y="900113"/>
          <p14:tracePt t="16311" x="2651125" y="917575"/>
          <p14:tracePt t="16321" x="2651125" y="942975"/>
          <p14:tracePt t="16326" x="2651125" y="960438"/>
          <p14:tracePt t="16334" x="2651125" y="977900"/>
          <p14:tracePt t="16342" x="2651125" y="993775"/>
          <p14:tracePt t="16350" x="2659063" y="1028700"/>
          <p14:tracePt t="16357" x="2668588" y="1062038"/>
          <p14:tracePt t="16364" x="2684463" y="1096963"/>
          <p14:tracePt t="16372" x="2701925" y="1130300"/>
          <p14:tracePt t="16379" x="2709863" y="1163638"/>
          <p14:tracePt t="16387" x="2719388" y="1198563"/>
          <p14:tracePt t="16393" x="2735263" y="1231900"/>
          <p14:tracePt t="16404" x="2752725" y="1266825"/>
          <p14:tracePt t="16408" x="2760663" y="1300163"/>
          <p14:tracePt t="16418" x="2778125" y="1317625"/>
          <p14:tracePt t="16423" x="2795588" y="1343025"/>
          <p14:tracePt t="16431" x="2811463" y="1368425"/>
          <p14:tracePt t="16438" x="2828925" y="1385888"/>
          <p14:tracePt t="16446" x="2854325" y="1401763"/>
          <p14:tracePt t="16454" x="2863850" y="1419225"/>
          <p14:tracePt t="16461" x="2889250" y="1427163"/>
          <p14:tracePt t="16470" x="2905125" y="1444625"/>
          <p14:tracePt t="16476" x="2930525" y="1462088"/>
          <p14:tracePt t="16485" x="2965450" y="1470025"/>
          <p14:tracePt t="16491" x="2982913" y="1487488"/>
          <p14:tracePt t="16498" x="3008313" y="1495425"/>
          <p14:tracePt t="16505" x="3041650" y="1504950"/>
          <p14:tracePt t="16513" x="3067050" y="1512888"/>
          <p14:tracePt t="16521" x="3092450" y="1512888"/>
          <p14:tracePt t="16528" x="3117850" y="1520825"/>
          <p14:tracePt t="16537" x="3152775" y="1520825"/>
          <p14:tracePt t="16542" x="3194050" y="1530350"/>
          <p14:tracePt t="16550" x="3219450" y="1530350"/>
          <p14:tracePt t="16557" x="3244850" y="1530350"/>
          <p14:tracePt t="16564" x="3287713" y="1530350"/>
          <p14:tracePt t="16572" x="3322638" y="1530350"/>
          <p14:tracePt t="16581" x="3355975" y="1530350"/>
          <p14:tracePt t="16587" x="3389313" y="1530350"/>
          <p14:tracePt t="16594" x="3414713" y="1530350"/>
          <p14:tracePt t="16604" x="3449638" y="1530350"/>
          <p14:tracePt t="16609" x="3482975" y="1530350"/>
          <p14:tracePt t="16616" x="3508375" y="1530350"/>
          <p14:tracePt t="16624" x="3525838" y="1512888"/>
          <p14:tracePt t="16632" x="3551238" y="1504950"/>
          <p14:tracePt t="16639" x="3586163" y="1495425"/>
          <p14:tracePt t="16647" x="3611563" y="1487488"/>
          <p14:tracePt t="16654" x="3636963" y="1470025"/>
          <p14:tracePt t="16661" x="3670300" y="1452563"/>
          <p14:tracePt t="16670" x="3703638" y="1436688"/>
          <p14:tracePt t="16676" x="3721100" y="1419225"/>
          <p14:tracePt t="16685" x="3756025" y="1401763"/>
          <p14:tracePt t="16691" x="3781425" y="1385888"/>
          <p14:tracePt t="16701" x="3806825" y="1360488"/>
          <p14:tracePt t="16706" x="3822700" y="1350963"/>
          <p14:tracePt t="16714" x="3857625" y="1308100"/>
          <p14:tracePt t="16721" x="3873500" y="1300163"/>
          <p14:tracePt t="16729" x="3890963" y="1274763"/>
          <p14:tracePt t="16737" x="3916363" y="1257300"/>
          <p14:tracePt t="16744" x="3933825" y="1223963"/>
          <p14:tracePt t="16749" x="3941763" y="1206500"/>
          <p14:tracePt t="16758" x="3951288" y="1181100"/>
          <p14:tracePt t="16767" x="3967163" y="1163638"/>
          <p14:tracePt t="16772" x="3984625" y="1112838"/>
          <p14:tracePt t="16780" x="4002088" y="1069975"/>
          <p14:tracePt t="16788" x="4017963" y="1011238"/>
          <p14:tracePt t="16796" x="4027488" y="909638"/>
          <p14:tracePt t="16804" x="4027488" y="823913"/>
          <p14:tracePt t="16810" x="4027488" y="739775"/>
          <p14:tracePt t="16819" x="4027488" y="679450"/>
          <p14:tracePt t="16825" x="4027488" y="620713"/>
          <p14:tracePt t="16835" x="4027488" y="577850"/>
          <p14:tracePt t="16840" x="4027488" y="519113"/>
          <p14:tracePt t="16847" x="4027488" y="458788"/>
          <p14:tracePt t="16855" x="4027488" y="407988"/>
          <p14:tracePt t="16862" x="4002088" y="339725"/>
          <p14:tracePt t="16871" x="3992563" y="271463"/>
          <p14:tracePt t="16877" x="3984625" y="195263"/>
          <p14:tracePt t="16885" x="3967163" y="136525"/>
          <p14:tracePt t="16892" x="3951288" y="93663"/>
          <p14:tracePt t="16900" x="3941763" y="58738"/>
          <p14:tracePt t="16908" x="3925888" y="7938"/>
          <p14:tracePt t="28211" x="2633663" y="50800"/>
          <p14:tracePt t="28219" x="2608263" y="93663"/>
          <p14:tracePt t="28227" x="2608263" y="119063"/>
          <p14:tracePt t="28234" x="2590800" y="136525"/>
          <p14:tracePt t="28241" x="2582863" y="144463"/>
          <p14:tracePt t="28249" x="2574925" y="152400"/>
          <p14:tracePt t="28257" x="2565400" y="169863"/>
          <p14:tracePt t="28270" x="2557463" y="169863"/>
          <p14:tracePt t="28405" x="2540000" y="169863"/>
          <p14:tracePt t="28412" x="2540000" y="161925"/>
          <p14:tracePt t="28420" x="2514600" y="136525"/>
          <p14:tracePt t="28430" x="2497138" y="119063"/>
          <p14:tracePt t="28435" x="2463800" y="101600"/>
          <p14:tracePt t="28443" x="2430463" y="76200"/>
          <p14:tracePt t="28451" x="2379663" y="58738"/>
          <p14:tracePt t="28457" x="2319338" y="25400"/>
          <p14:tracePt t="28466" x="2243138" y="7938"/>
          <p14:tracePt t="28666" x="935038" y="17463"/>
          <p14:tracePt t="28672" x="900113" y="33338"/>
          <p14:tracePt t="28680" x="858838" y="50800"/>
          <p14:tracePt t="28689" x="841375" y="68263"/>
          <p14:tracePt t="29134" x="831850" y="68263"/>
          <p14:tracePt t="29142" x="831850" y="76200"/>
          <p14:tracePt t="29150" x="823913" y="76200"/>
          <p14:tracePt t="29157" x="815975" y="85725"/>
          <p14:tracePt t="29164" x="798513" y="85725"/>
          <p14:tracePt t="29171" x="773113" y="101600"/>
          <p14:tracePt t="29179" x="765175" y="111125"/>
          <p14:tracePt t="29185" x="739775" y="127000"/>
          <p14:tracePt t="29194" x="714375" y="152400"/>
          <p14:tracePt t="29200" x="679450" y="187325"/>
          <p14:tracePt t="29208" x="654050" y="203200"/>
          <p14:tracePt t="29216" x="628650" y="238125"/>
          <p14:tracePt t="29223" x="611188" y="263525"/>
          <p14:tracePt t="29231" x="577850" y="296863"/>
          <p14:tracePt t="29237" x="560388" y="331788"/>
          <p14:tracePt t="29244" x="527050" y="374650"/>
          <p14:tracePt t="29253" x="509588" y="400050"/>
          <p14:tracePt t="29260" x="492125" y="415925"/>
          <p14:tracePt t="29267" x="484188" y="441325"/>
          <p14:tracePt t="29275" x="466725" y="466725"/>
          <p14:tracePt t="29283" x="458788" y="484188"/>
          <p14:tracePt t="29289" x="450850" y="501650"/>
          <p14:tracePt t="29298" x="441325" y="519113"/>
          <p14:tracePt t="29304" x="433388" y="552450"/>
          <p14:tracePt t="29311" x="425450" y="595313"/>
          <p14:tracePt t="29319" x="415925" y="654050"/>
          <p14:tracePt t="29328" x="407988" y="714375"/>
          <p14:tracePt t="29334" x="400050" y="790575"/>
          <p14:tracePt t="29341" x="400050" y="823913"/>
          <p14:tracePt t="29349" x="400050" y="866775"/>
          <p14:tracePt t="29357" x="400050" y="900113"/>
          <p14:tracePt t="29364" x="400050" y="917575"/>
          <p14:tracePt t="29371" x="400050" y="942975"/>
          <p14:tracePt t="29380" x="400050" y="968375"/>
          <p14:tracePt t="29386" x="400050" y="985838"/>
          <p14:tracePt t="29393" x="400050" y="1011238"/>
          <p14:tracePt t="29400" x="400050" y="1054100"/>
          <p14:tracePt t="29408" x="425450" y="1112838"/>
          <p14:tracePt t="29415" x="441325" y="1147763"/>
          <p14:tracePt t="29422" x="466725" y="1198563"/>
          <p14:tracePt t="29431" x="492125" y="1231900"/>
          <p14:tracePt t="29438" x="501650" y="1249363"/>
          <p14:tracePt t="29447" x="517525" y="1274763"/>
          <p14:tracePt t="29453" x="544513" y="1300163"/>
          <p14:tracePt t="29461" x="560388" y="1317625"/>
          <p14:tracePt t="29467" x="595313" y="1343025"/>
          <p14:tracePt t="29475" x="620713" y="1360488"/>
          <p14:tracePt t="29482" x="654050" y="1385888"/>
          <p14:tracePt t="29490" x="679450" y="1401763"/>
          <p14:tracePt t="29497" x="714375" y="1427163"/>
          <p14:tracePt t="29505" x="755650" y="1444625"/>
          <p14:tracePt t="29514" x="823913" y="1487488"/>
          <p14:tracePt t="29520" x="884238" y="1520825"/>
          <p14:tracePt t="29528" x="960438" y="1571625"/>
          <p14:tracePt t="29534" x="1054100" y="1631950"/>
          <p14:tracePt t="29541" x="1147763" y="1700213"/>
          <p14:tracePt t="29549" x="1214438" y="1751013"/>
          <p14:tracePt t="29556" x="1317625" y="1827213"/>
          <p14:tracePt t="29565" x="1384300" y="1870075"/>
          <p14:tracePt t="29571" x="1462088" y="1911350"/>
          <p14:tracePt t="29581" x="1538288" y="1954213"/>
          <p14:tracePt t="29587" x="1614488" y="1997075"/>
          <p14:tracePt t="29596" x="1673225" y="2022475"/>
          <p14:tracePt t="29602" x="1749425" y="2039938"/>
          <p14:tracePt t="29611" x="1809750" y="2055813"/>
          <p14:tracePt t="29616" x="1843088" y="2055813"/>
          <p14:tracePt t="29623" x="1878013" y="2065338"/>
          <p14:tracePt t="29631" x="1903413" y="2073275"/>
          <p14:tracePt t="29639" x="1954213" y="2073275"/>
          <p14:tracePt t="29647" x="1979613" y="2073275"/>
          <p14:tracePt t="29654" x="2022475" y="2073275"/>
          <p14:tracePt t="29662" x="2081213" y="2073275"/>
          <p14:tracePt t="29668" x="2141538" y="2073275"/>
          <p14:tracePt t="29678" x="2200275" y="2065338"/>
          <p14:tracePt t="29683" x="2260600" y="2030413"/>
          <p14:tracePt t="29690" x="2327275" y="2005013"/>
          <p14:tracePt t="29698" x="2379663" y="1979613"/>
          <p14:tracePt t="29706" x="2420938" y="1954213"/>
          <p14:tracePt t="29714" x="2463800" y="1928813"/>
          <p14:tracePt t="29720" x="2489200" y="1903413"/>
          <p14:tracePt t="29729" x="2524125" y="1870075"/>
          <p14:tracePt t="29735" x="2549525" y="1852613"/>
          <p14:tracePt t="29744" x="2574925" y="1827213"/>
          <p14:tracePt t="29750" x="2600325" y="1784350"/>
          <p14:tracePt t="29758" x="2625725" y="1733550"/>
          <p14:tracePt t="29765" x="2659063" y="1690688"/>
          <p14:tracePt t="29772" x="2684463" y="1639888"/>
          <p14:tracePt t="29781" x="2709863" y="1563688"/>
          <p14:tracePt t="29788" x="2744788" y="1504950"/>
          <p14:tracePt t="29796" x="2752725" y="1427163"/>
          <p14:tracePt t="29802" x="2778125" y="1325563"/>
          <p14:tracePt t="29809" x="2786063" y="1249363"/>
          <p14:tracePt t="29817" x="2786063" y="1163638"/>
          <p14:tracePt t="29824" x="2786063" y="1096963"/>
          <p14:tracePt t="29832" x="2786063" y="1028700"/>
          <p14:tracePt t="29840" x="2786063" y="952500"/>
          <p14:tracePt t="29847" x="2786063" y="884238"/>
          <p14:tracePt t="29855" x="2786063" y="823913"/>
          <p14:tracePt t="29863" x="2786063" y="790575"/>
          <p14:tracePt t="29868" x="2786063" y="755650"/>
          <p14:tracePt t="29878" x="2778125" y="696913"/>
          <p14:tracePt t="29884" x="2778125" y="679450"/>
          <p14:tracePt t="29893" x="2760663" y="646113"/>
          <p14:tracePt t="29898" x="2752725" y="620713"/>
          <p14:tracePt t="29907" x="2735263" y="577850"/>
          <p14:tracePt t="29916" x="2727325" y="544513"/>
          <p14:tracePt t="29921" x="2709863" y="509588"/>
          <p14:tracePt t="29930" x="2676525" y="458788"/>
          <p14:tracePt t="29936" x="2651125" y="425450"/>
          <p14:tracePt t="29946" x="2625725" y="382588"/>
          <p14:tracePt t="29951" x="2590800" y="347663"/>
          <p14:tracePt t="29958" x="2557463" y="306388"/>
          <p14:tracePt t="29966" x="2514600" y="271463"/>
          <p14:tracePt t="29973" x="2489200" y="238125"/>
          <p14:tracePt t="29981" x="2463800" y="212725"/>
          <p14:tracePt t="29988" x="2438400" y="169863"/>
          <p14:tracePt t="29996" x="2413000" y="144463"/>
          <p14:tracePt t="30003" x="2370138" y="111125"/>
          <p14:tracePt t="30014" x="2344738" y="76200"/>
          <p14:tracePt t="30017" x="2311400" y="33338"/>
          <p14:tracePt t="30027" x="2286000" y="7938"/>
          <p14:tracePt t="30303" x="373063" y="50800"/>
          <p14:tracePt t="30310" x="331788" y="119063"/>
          <p14:tracePt t="30317" x="306388" y="152400"/>
          <p14:tracePt t="30323" x="255588" y="203200"/>
          <p14:tracePt t="30331" x="220663" y="255588"/>
          <p14:tracePt t="30338" x="203200" y="306388"/>
          <p14:tracePt t="30347" x="169863" y="357188"/>
          <p14:tracePt t="30353" x="152400" y="400050"/>
          <p14:tracePt t="30362" x="136525" y="450850"/>
          <p14:tracePt t="30368" x="111125" y="527050"/>
          <p14:tracePt t="30377" x="93663" y="585788"/>
          <p14:tracePt t="30383" x="85725" y="654050"/>
          <p14:tracePt t="30390" x="76200" y="704850"/>
          <p14:tracePt t="30398" x="58738" y="765175"/>
          <p14:tracePt t="30405" x="58738" y="808038"/>
          <p14:tracePt t="30414" x="58738" y="833438"/>
          <p14:tracePt t="30420" x="58738" y="849313"/>
          <p14:tracePt t="30428" x="58738" y="874713"/>
          <p14:tracePt t="30435" x="58738" y="892175"/>
          <p14:tracePt t="30445" x="58738" y="900113"/>
          <p14:tracePt t="30449" x="58738" y="925513"/>
          <p14:tracePt t="30456" x="68263" y="960438"/>
          <p14:tracePt t="30464" x="85725" y="985838"/>
          <p14:tracePt t="30472" x="101600" y="1019175"/>
          <p14:tracePt t="30480" x="119063" y="1062038"/>
          <p14:tracePt t="30487" x="152400" y="1112838"/>
          <p14:tracePt t="30496" x="169863" y="1138238"/>
          <p14:tracePt t="30502" x="187325" y="1173163"/>
          <p14:tracePt t="30511" x="203200" y="1206500"/>
          <p14:tracePt t="30516" x="220663" y="1223963"/>
          <p14:tracePt t="30524" x="230188" y="1249363"/>
          <p14:tracePt t="30531" x="246063" y="1257300"/>
          <p14:tracePt t="30539" x="263525" y="1274763"/>
          <p14:tracePt t="30547" x="271463" y="1292225"/>
          <p14:tracePt t="30554" x="296863" y="1317625"/>
          <p14:tracePt t="30563" x="322263" y="1343025"/>
          <p14:tracePt t="30569" x="347663" y="1368425"/>
          <p14:tracePt t="30576" x="382588" y="1401763"/>
          <p14:tracePt t="30584" x="407988" y="1427163"/>
          <p14:tracePt t="30591" x="441325" y="1452563"/>
          <p14:tracePt t="30598" x="466725" y="1477963"/>
          <p14:tracePt t="30606" x="501650" y="1495425"/>
          <p14:tracePt t="30614" x="527050" y="1520825"/>
          <p14:tracePt t="30620" x="560388" y="1538288"/>
          <p14:tracePt t="30630" x="585788" y="1563688"/>
          <p14:tracePt t="30635" x="611188" y="1581150"/>
          <p14:tracePt t="30645" x="646113" y="1606550"/>
          <p14:tracePt t="30650" x="679450" y="1631950"/>
          <p14:tracePt t="30658" x="730250" y="1657350"/>
          <p14:tracePt t="30664" x="790575" y="1674813"/>
          <p14:tracePt t="30672" x="841375" y="1682750"/>
          <p14:tracePt t="30681" x="884238" y="1690688"/>
          <p14:tracePt t="30688" x="935038" y="1700213"/>
          <p14:tracePt t="30696" x="960438" y="1708150"/>
          <p14:tracePt t="30704" x="993775" y="1708150"/>
          <p14:tracePt t="30712" x="1019175" y="1708150"/>
          <p14:tracePt t="30718" x="1044575" y="1708150"/>
          <p14:tracePt t="30727" x="1062038" y="1708150"/>
          <p14:tracePt t="30733" x="1087438" y="1708150"/>
          <p14:tracePt t="30740" x="1112838" y="1708150"/>
          <p14:tracePt t="30748" x="1147763" y="1700213"/>
          <p14:tracePt t="30755" x="1163638" y="1690688"/>
          <p14:tracePt t="30764" x="1198563" y="1665288"/>
          <p14:tracePt t="30769" x="1223963" y="1639888"/>
          <p14:tracePt t="30776" x="1239838" y="1622425"/>
          <p14:tracePt t="30784" x="1265238" y="1606550"/>
          <p14:tracePt t="30792" x="1290638" y="1589088"/>
          <p14:tracePt t="30799" x="1308100" y="1563688"/>
          <p14:tracePt t="30807" x="1333500" y="1538288"/>
          <p14:tracePt t="30815" x="1358900" y="1504950"/>
          <p14:tracePt t="30821" x="1384300" y="1477963"/>
          <p14:tracePt t="30831" x="1409700" y="1411288"/>
          <p14:tracePt t="30836" x="1435100" y="1368425"/>
          <p14:tracePt t="30845" x="1462088" y="1300163"/>
          <p14:tracePt t="30851" x="1487488" y="1241425"/>
          <p14:tracePt t="30860" x="1503363" y="1198563"/>
          <p14:tracePt t="30866" x="1512888" y="1138238"/>
          <p14:tracePt t="30873" x="1520825" y="1087438"/>
          <p14:tracePt t="30880" x="1528763" y="1044575"/>
          <p14:tracePt t="30887" x="1538288" y="993775"/>
          <p14:tracePt t="30897" x="1554163" y="935038"/>
          <p14:tracePt t="30903" x="1554163" y="866775"/>
          <p14:tracePt t="30910" x="1563688" y="790575"/>
          <p14:tracePt t="30917" x="1571625" y="722313"/>
          <p14:tracePt t="30925" x="1571625" y="663575"/>
          <p14:tracePt t="30933" x="1579563" y="603250"/>
          <p14:tracePt t="30940" x="1579563" y="560388"/>
          <p14:tracePt t="30947" x="1579563" y="519113"/>
          <p14:tracePt t="30954" x="1579563" y="484188"/>
          <p14:tracePt t="30964" x="1579563" y="450850"/>
          <p14:tracePt t="30969" x="1579563" y="425450"/>
          <p14:tracePt t="30979" x="1579563" y="382588"/>
          <p14:tracePt t="30985" x="1579563" y="331788"/>
          <p14:tracePt t="30994" x="1579563" y="296863"/>
          <p14:tracePt t="30999" x="1589088" y="255588"/>
          <p14:tracePt t="31007" x="1589088" y="212725"/>
          <p14:tracePt t="31014" x="1589088" y="161925"/>
          <p14:tracePt t="31022" x="1597025" y="119063"/>
          <p14:tracePt t="31030" x="1597025" y="85725"/>
          <p14:tracePt t="31037" x="1597025" y="42863"/>
          <p14:tracePt t="49948" x="8623300" y="119063"/>
          <p14:tracePt t="49957" x="8699500" y="187325"/>
          <p14:tracePt t="49964" x="8777288" y="238125"/>
          <p14:tracePt t="49972" x="8843963" y="280988"/>
          <p14:tracePt t="49978" x="8878888" y="296863"/>
          <p14:tracePt t="49988" x="8904288" y="322263"/>
          <p14:tracePt t="49993" x="8937625" y="331788"/>
          <p14:tracePt t="50001" x="8963025" y="339725"/>
          <p14:tracePt t="50008" x="8988425" y="347663"/>
          <p14:tracePt t="50016" x="9013825" y="357188"/>
          <p14:tracePt t="50023" x="9056688" y="365125"/>
          <p14:tracePt t="50030" x="9091613" y="365125"/>
          <p14:tracePt t="50038" x="9117013" y="365125"/>
          <p14:tracePt t="50044" x="9124950" y="365125"/>
          <p14:tracePt t="50054" x="9150350" y="365125"/>
          <p14:tracePt t="50060" x="9158288" y="365125"/>
          <p14:tracePt t="50076" x="9167813" y="365125"/>
          <p14:tracePt t="50084" x="9175750" y="365125"/>
          <p14:tracePt t="50090" x="9183688" y="365125"/>
          <p14:tracePt t="50111" x="9193213" y="365125"/>
          <p14:tracePt t="50120" x="9201150" y="365125"/>
          <p14:tracePt t="50142" x="9209088" y="365125"/>
          <p14:tracePt t="50157" x="9218613" y="365125"/>
          <p14:tracePt t="50164" x="9218613" y="347663"/>
          <p14:tracePt t="50171" x="9218613" y="314325"/>
          <p14:tracePt t="50179" x="9218613" y="280988"/>
          <p14:tracePt t="50187" x="9209088" y="238125"/>
          <p14:tracePt t="50194" x="9201150" y="212725"/>
          <p14:tracePt t="50203" x="9183688" y="187325"/>
          <p14:tracePt t="50209" x="9158288" y="161925"/>
          <p14:tracePt t="50218" x="9124950" y="144463"/>
          <p14:tracePt t="50224" x="9074150" y="111125"/>
          <p14:tracePt t="50231" x="9023350" y="85725"/>
          <p14:tracePt t="50238" x="8988425" y="68263"/>
          <p14:tracePt t="50245" x="8929688" y="42863"/>
          <p14:tracePt t="50254" x="8894763" y="33338"/>
          <p14:tracePt t="50260" x="8853488" y="25400"/>
          <p14:tracePt t="50270" x="8777288" y="17463"/>
          <p14:tracePt t="50276" x="8691563" y="7938"/>
          <p14:tracePt t="50284" x="8615363" y="7938"/>
          <p14:tracePt t="50292" x="8547100" y="7938"/>
          <p14:tracePt t="50300" x="8470900" y="0"/>
          <p14:tracePt t="50307" x="8420100" y="0"/>
          <p14:tracePt t="50314" x="8359775" y="0"/>
          <p14:tracePt t="50322" x="8318500" y="0"/>
          <p14:tracePt t="50328" x="8258175" y="0"/>
          <p14:tracePt t="50336" x="8215313" y="0"/>
          <p14:tracePt t="50341" x="8139113" y="0"/>
          <p14:tracePt t="50349" x="8070850" y="0"/>
          <p14:tracePt t="50359" x="8012113" y="0"/>
          <p14:tracePt t="50368" x="7951788" y="0"/>
          <p14:tracePt t="50374" x="7900988" y="0"/>
          <p14:tracePt t="50381" x="7850188" y="7938"/>
          <p14:tracePt t="50389" x="7816850" y="7938"/>
          <p14:tracePt t="50395" x="7773988" y="25400"/>
          <p14:tracePt t="50403" x="7723188" y="33338"/>
          <p14:tracePt t="50409" x="7680325" y="50800"/>
          <p14:tracePt t="50418" x="7629525" y="85725"/>
          <p14:tracePt t="50424" x="7578725" y="101600"/>
          <p14:tracePt t="50435" x="7527925" y="136525"/>
          <p14:tracePt t="50439" x="7467600" y="177800"/>
          <p14:tracePt t="50446" x="7426325" y="212725"/>
          <p14:tracePt t="50454" x="7373938" y="263525"/>
          <p14:tracePt t="50462" x="7323138" y="306388"/>
          <p14:tracePt t="50470" x="7297738" y="331788"/>
          <p14:tracePt t="50477" x="7289800" y="357188"/>
          <p14:tracePt t="50486" x="7256463" y="390525"/>
          <p14:tracePt t="50493" x="7239000" y="415925"/>
          <p14:tracePt t="50501" x="7221538" y="441325"/>
          <p14:tracePt t="50507" x="7213600" y="458788"/>
          <p14:tracePt t="50516" x="7196138" y="476250"/>
          <p14:tracePt t="50525" x="7178675" y="509588"/>
          <p14:tracePt t="50528" x="7162800" y="544513"/>
          <p14:tracePt t="50537" x="7145338" y="577850"/>
          <p14:tracePt t="50543" x="7137400" y="611188"/>
          <p14:tracePt t="50552" x="7127875" y="646113"/>
          <p14:tracePt t="50558" x="7119938" y="679450"/>
          <p14:tracePt t="50567" x="7119938" y="739775"/>
          <p14:tracePt t="50572" x="7119938" y="781050"/>
          <p14:tracePt t="50581" x="7119938" y="849313"/>
          <p14:tracePt t="50587" x="7119938" y="892175"/>
          <p14:tracePt t="50595" x="7119938" y="942975"/>
          <p14:tracePt t="50604" x="7119938" y="985838"/>
          <p14:tracePt t="50609" x="7119938" y="1011238"/>
          <p14:tracePt t="50619" x="7119938" y="1062038"/>
          <p14:tracePt t="50625" x="7127875" y="1079500"/>
          <p14:tracePt t="50632" x="7137400" y="1104900"/>
          <p14:tracePt t="50640" x="7153275" y="1130300"/>
          <p14:tracePt t="50647" x="7162800" y="1147763"/>
          <p14:tracePt t="50655" x="7178675" y="1163638"/>
          <p14:tracePt t="50662" x="7204075" y="1189038"/>
          <p14:tracePt t="50670" x="7246938" y="1231900"/>
          <p14:tracePt t="50678" x="7297738" y="1282700"/>
          <p14:tracePt t="50687" x="7348538" y="1333500"/>
          <p14:tracePt t="50693" x="7416800" y="1393825"/>
          <p14:tracePt t="50701" x="7467600" y="1427163"/>
          <p14:tracePt t="50707" x="7527925" y="1487488"/>
          <p14:tracePt t="50718" x="7578725" y="1512888"/>
          <p14:tracePt t="50723" x="7629525" y="1546225"/>
          <p14:tracePt t="50729" x="7680325" y="1563688"/>
          <p14:tracePt t="50737" x="7731125" y="1589088"/>
          <p14:tracePt t="50744" x="7766050" y="1614488"/>
          <p14:tracePt t="50753" x="7807325" y="1631950"/>
          <p14:tracePt t="50758" x="7859713" y="1639888"/>
          <p14:tracePt t="50766" x="7900988" y="1657350"/>
          <p14:tracePt t="50774" x="7951788" y="1665288"/>
          <p14:tracePt t="50782" x="7994650" y="1674813"/>
          <p14:tracePt t="50789" x="8045450" y="1700213"/>
          <p14:tracePt t="50795" x="8105775" y="1700213"/>
          <p14:tracePt t="50804" x="8189913" y="1700213"/>
          <p14:tracePt t="50811" x="8258175" y="1708150"/>
          <p14:tracePt t="50820" x="8318500" y="1708150"/>
          <p14:tracePt t="50826" x="8377238" y="1708150"/>
          <p14:tracePt t="50834" x="8420100" y="1708150"/>
          <p14:tracePt t="50841" x="8453438" y="1708150"/>
          <p14:tracePt t="50848" x="8488363" y="1708150"/>
          <p14:tracePt t="50855" x="8529638" y="1708150"/>
          <p14:tracePt t="50864" x="8572500" y="1708150"/>
          <p14:tracePt t="50870" x="8597900" y="1708150"/>
          <p14:tracePt t="50882" x="8658225" y="1708150"/>
          <p14:tracePt t="50887" x="8724900" y="1708150"/>
          <p14:tracePt t="50892" x="8785225" y="1708150"/>
          <p14:tracePt t="50901" x="8869363" y="1708150"/>
          <p14:tracePt t="50908" x="8929688" y="1708150"/>
          <p14:tracePt t="50918" x="8988425" y="1682750"/>
          <p14:tracePt t="50922" x="9023350" y="1674813"/>
          <p14:tracePt t="50930" x="9074150" y="1657350"/>
          <p14:tracePt t="50938" x="9117013" y="1649413"/>
          <p14:tracePt t="50945" x="9150350" y="1639888"/>
          <p14:tracePt t="50953" x="9183688" y="1622425"/>
          <p14:tracePt t="50959" x="9236075" y="1589088"/>
          <p14:tracePt t="50969" x="9269413" y="1563688"/>
          <p14:tracePt t="50974" x="9312275" y="1538288"/>
          <p14:tracePt t="50982" x="9345613" y="1512888"/>
          <p14:tracePt t="50989" x="9380538" y="1470025"/>
          <p14:tracePt t="50997" x="9413875" y="1436688"/>
          <p14:tracePt t="51004" x="9456738" y="1385888"/>
          <p14:tracePt t="51012" x="9482138" y="1343025"/>
          <p14:tracePt t="51021" x="9507538" y="1308100"/>
          <p14:tracePt t="51026" x="9523413" y="1274763"/>
          <p14:tracePt t="51035" x="9558338" y="1206500"/>
          <p14:tracePt t="51041" x="9575800" y="1138238"/>
          <p14:tracePt t="51049" x="9601200" y="1062038"/>
          <p14:tracePt t="51056" x="9609138" y="960438"/>
          <p14:tracePt t="51064" x="9617075" y="858838"/>
          <p14:tracePt t="51071" x="9617075" y="773113"/>
          <p14:tracePt t="51079" x="9617075" y="704850"/>
          <p14:tracePt t="51087" x="9617075" y="663575"/>
          <p14:tracePt t="51093" x="9617075" y="611188"/>
          <p14:tracePt t="51103" x="9601200" y="585788"/>
          <p14:tracePt t="51108" x="9583738" y="544513"/>
          <p14:tracePt t="51116" x="9566275" y="509588"/>
          <p14:tracePt t="51123" x="9540875" y="458788"/>
          <p14:tracePt t="51131" x="9515475" y="425450"/>
          <p14:tracePt t="51138" x="9482138" y="374650"/>
          <p14:tracePt t="51148" x="9439275" y="296863"/>
          <p14:tracePt t="51156" x="9405938" y="246063"/>
          <p14:tracePt t="51163" x="9371013" y="212725"/>
          <p14:tracePt t="51171" x="9337675" y="161925"/>
          <p14:tracePt t="51176" x="9294813" y="93663"/>
          <p14:tracePt t="51184" x="9269413" y="58738"/>
          <p14:tracePt t="51191" x="9251950" y="42863"/>
          <p14:tracePt t="51198" x="9226550" y="17463"/>
          <p14:tracePt t="65093" x="11122025" y="85725"/>
          <p14:tracePt t="65099" x="11198225" y="111125"/>
          <p14:tracePt t="65107" x="11291888" y="161925"/>
          <p14:tracePt t="65114" x="11350625" y="187325"/>
          <p14:tracePt t="65121" x="11426825" y="238125"/>
          <p14:tracePt t="65130" x="11495088" y="280988"/>
          <p14:tracePt t="65136" x="11571288" y="331788"/>
          <p14:tracePt t="65145" x="11631613" y="365125"/>
          <p14:tracePt t="65150" x="11682413" y="390525"/>
          <p14:tracePt t="65162" x="11715750" y="415925"/>
          <p14:tracePt t="65165" x="11766550" y="441325"/>
          <p14:tracePt t="65173" x="11818938" y="458788"/>
          <p14:tracePt t="65180" x="11852275" y="476250"/>
          <p14:tracePt t="65188" x="11877675" y="492125"/>
          <p14:tracePt t="65197" x="11911013" y="509588"/>
          <p14:tracePt t="65202" x="11928475" y="527050"/>
          <p14:tracePt t="65212" x="11953875" y="544513"/>
          <p14:tracePt t="65217" x="11979275" y="552450"/>
          <p14:tracePt t="65227" x="11996738" y="569913"/>
          <p14:tracePt t="65232" x="12004675" y="569913"/>
          <p14:tracePt t="65240" x="12014200" y="569913"/>
          <p14:tracePt t="65246" x="12022138" y="569913"/>
          <p14:tracePt t="65263" x="12030075" y="569913"/>
          <p14:tracePt t="65279" x="12039600" y="569913"/>
          <p14:tracePt t="65294" x="12047538" y="569913"/>
          <p14:tracePt t="65323" x="12055475" y="569913"/>
          <p14:tracePt t="65346" x="12065000" y="544513"/>
          <p14:tracePt t="65352" x="12065000" y="519113"/>
          <p14:tracePt t="65362" x="12065000" y="509588"/>
          <p14:tracePt t="65366" x="12065000" y="484188"/>
          <p14:tracePt t="65373" x="12065000" y="476250"/>
          <p14:tracePt t="65381" x="12065000" y="450850"/>
          <p14:tracePt t="65387" x="12065000" y="425450"/>
          <p14:tracePt t="65396" x="12065000" y="400050"/>
          <p14:tracePt t="65403" x="12055475" y="374650"/>
          <p14:tracePt t="65412" x="12039600" y="347663"/>
          <p14:tracePt t="65419" x="12022138" y="314325"/>
          <p14:tracePt t="65427" x="12004675" y="288925"/>
          <p14:tracePt t="65433" x="11979275" y="255588"/>
          <p14:tracePt t="65441" x="11961813" y="230188"/>
          <p14:tracePt t="65448" x="11920538" y="203200"/>
          <p14:tracePt t="65456" x="11869738" y="161925"/>
          <p14:tracePt t="65463" x="11818938" y="136525"/>
          <p14:tracePt t="65470" x="11741150" y="101600"/>
          <p14:tracePt t="65480" x="11690350" y="68263"/>
          <p14:tracePt t="65486" x="11631613" y="50800"/>
          <p14:tracePt t="65495" x="11588750" y="42863"/>
          <p14:tracePt t="65500" x="11503025" y="25400"/>
          <p14:tracePt t="65510" x="11426825" y="7938"/>
          <p14:tracePt t="65515" x="11342688" y="0"/>
          <p14:tracePt t="65627" x="10501313" y="17463"/>
          <p14:tracePt t="65634" x="10458450" y="50800"/>
          <p14:tracePt t="65644" x="10425113" y="58738"/>
          <p14:tracePt t="65650" x="10399713" y="76200"/>
          <p14:tracePt t="65657" x="10364788" y="101600"/>
          <p14:tracePt t="65665" x="10331450" y="127000"/>
          <p14:tracePt t="65672" x="10288588" y="161925"/>
          <p14:tracePt t="65681" x="10245725" y="195263"/>
          <p14:tracePt t="65687" x="10204450" y="230188"/>
          <p14:tracePt t="65697" x="10161588" y="280988"/>
          <p14:tracePt t="65701" x="10110788" y="322263"/>
          <p14:tracePt t="65711" x="10085388" y="347663"/>
          <p14:tracePt t="65717" x="10050463" y="374650"/>
          <p14:tracePt t="65724" x="10025063" y="400050"/>
          <p14:tracePt t="65731" x="9991725" y="415925"/>
          <p14:tracePt t="65739" x="9974263" y="433388"/>
          <p14:tracePt t="65747" x="9948863" y="450850"/>
          <p14:tracePt t="65754" x="9940925" y="466725"/>
          <p14:tracePt t="65763" x="9923463" y="484188"/>
          <p14:tracePt t="65769" x="9906000" y="492125"/>
          <p14:tracePt t="65777" x="9890125" y="519113"/>
          <p14:tracePt t="65783" x="9880600" y="544513"/>
          <p14:tracePt t="65791" x="9864725" y="577850"/>
          <p14:tracePt t="65797" x="9847263" y="611188"/>
          <p14:tracePt t="65806" x="9839325" y="671513"/>
          <p14:tracePt t="65813" x="9821863" y="722313"/>
          <p14:tracePt t="65820" x="9812338" y="765175"/>
          <p14:tracePt t="65829" x="9804400" y="808038"/>
          <p14:tracePt t="65835" x="9804400" y="841375"/>
          <p14:tracePt t="65844" x="9796463" y="866775"/>
          <p14:tracePt t="65850" x="9796463" y="892175"/>
          <p14:tracePt t="65857" x="9796463" y="900113"/>
          <p14:tracePt t="65865" x="9796463" y="925513"/>
          <p14:tracePt t="65872" x="9796463" y="952500"/>
          <p14:tracePt t="65880" x="9796463" y="977900"/>
          <p14:tracePt t="65887" x="9796463" y="1003300"/>
          <p14:tracePt t="65909" x="9804400" y="1079500"/>
          <p14:tracePt t="65913" x="9812338" y="1112838"/>
          <p14:tracePt t="65917" x="9829800" y="1147763"/>
          <p14:tracePt t="65925" x="9847263" y="1173163"/>
          <p14:tracePt t="65933" x="9864725" y="1206500"/>
          <p14:tracePt t="65940" x="9872663" y="1231900"/>
          <p14:tracePt t="65947" x="9898063" y="1257300"/>
          <p14:tracePt t="65955" x="9940925" y="1282700"/>
          <p14:tracePt t="65963" x="9966325" y="1308100"/>
          <p14:tracePt t="65969" x="10009188" y="1333500"/>
          <p14:tracePt t="65978" x="10034588" y="1350963"/>
          <p14:tracePt t="65984" x="10059988" y="1368425"/>
          <p14:tracePt t="65993" x="10085388" y="1385888"/>
          <p14:tracePt t="65998" x="10110788" y="1401763"/>
          <p14:tracePt t="66006" x="10126663" y="1419225"/>
          <p14:tracePt t="66013" x="10153650" y="1427163"/>
          <p14:tracePt t="66020" x="10186988" y="1444625"/>
          <p14:tracePt t="66029" x="10220325" y="1452563"/>
          <p14:tracePt t="66035" x="10255250" y="1470025"/>
          <p14:tracePt t="66045" x="10306050" y="1477963"/>
          <p14:tracePt t="66050" x="10348913" y="1495425"/>
          <p14:tracePt t="66059" x="10407650" y="1512888"/>
          <p14:tracePt t="66065" x="10475913" y="1538288"/>
          <p14:tracePt t="66073" x="10509250" y="1555750"/>
          <p14:tracePt t="66080" x="10552113" y="1563688"/>
          <p14:tracePt t="66088" x="10585450" y="1581150"/>
          <p14:tracePt t="66096" x="10620375" y="1589088"/>
          <p14:tracePt t="66102" x="10671175" y="1597025"/>
          <p14:tracePt t="66112" x="10696575" y="1606550"/>
          <p14:tracePt t="66117" x="10747375" y="1614488"/>
          <p14:tracePt t="66124" x="10782300" y="1622425"/>
          <p14:tracePt t="66132" x="10815638" y="1631950"/>
          <p14:tracePt t="66139" x="10841038" y="1631950"/>
          <p14:tracePt t="66147" x="10891838" y="1639888"/>
          <p14:tracePt t="66155" x="10917238" y="1649413"/>
          <p14:tracePt t="66164" x="10942638" y="1657350"/>
          <p14:tracePt t="66170" x="10993438" y="1657350"/>
          <p14:tracePt t="66179" x="11028363" y="1657350"/>
          <p14:tracePt t="66185" x="11071225" y="1657350"/>
          <p14:tracePt t="66192" x="11112500" y="1657350"/>
          <p14:tracePt t="66200" x="11188700" y="1657350"/>
          <p14:tracePt t="66207" x="11249025" y="1657350"/>
          <p14:tracePt t="66214" x="11299825" y="1657350"/>
          <p14:tracePt t="66222" x="11376025" y="1657350"/>
          <p14:tracePt t="66229" x="11426825" y="1657350"/>
          <p14:tracePt t="66236" x="11487150" y="1657350"/>
          <p14:tracePt t="66245" x="11520488" y="1657350"/>
          <p14:tracePt t="66251" x="11571288" y="1657350"/>
          <p14:tracePt t="66262" x="11622088" y="1657350"/>
          <p14:tracePt t="66268" x="11647488" y="1657350"/>
          <p14:tracePt t="66276" x="11690350" y="1657350"/>
          <p14:tracePt t="66283" x="11725275" y="1657350"/>
          <p14:tracePt t="66290" x="11776075" y="1639888"/>
          <p14:tracePt t="66298" x="11809413" y="1622425"/>
          <p14:tracePt t="66304" x="11844338" y="1606550"/>
          <p14:tracePt t="66313" x="11869738" y="1581150"/>
          <p14:tracePt t="66319" x="11903075" y="1546225"/>
          <p14:tracePt t="66325" x="11945938" y="1520825"/>
          <p14:tracePt t="66334" x="11961813" y="1504950"/>
          <p14:tracePt t="66341" x="11988800" y="1470025"/>
          <p14:tracePt t="66348" x="12030075" y="1419225"/>
          <p14:tracePt t="66356" x="12065000" y="1360488"/>
          <p14:tracePt t="66364" x="12090400" y="1308100"/>
          <p14:tracePt t="66370" x="12123738" y="1249363"/>
          <p14:tracePt t="66379" x="12141200" y="1198563"/>
          <p14:tracePt t="66385" x="12149138" y="1163638"/>
          <p14:tracePt t="66393" x="12166600" y="1138238"/>
          <p14:tracePt t="66400" x="12174538" y="1130300"/>
          <p14:tracePt t="66410" x="12184063" y="1112838"/>
          <p14:tracePt t="66415" x="12184063" y="1087438"/>
          <p14:tracePt t="66490" x="12174538" y="714375"/>
          <p14:tracePt t="66497" x="12166600" y="671513"/>
          <p14:tracePt t="66505" x="12158663" y="636588"/>
          <p14:tracePt t="66513" x="12149138" y="603250"/>
          <p14:tracePt t="66520" x="12133263" y="577850"/>
          <p14:tracePt t="66529" x="12123738" y="552450"/>
          <p14:tracePt t="66535" x="12123738" y="544513"/>
          <p14:tracePt t="66545" x="12115800" y="519113"/>
          <p14:tracePt t="66549" x="12098338" y="492125"/>
          <p14:tracePt t="66557" x="12090400" y="466725"/>
          <p14:tracePt t="66564" x="12065000" y="433388"/>
          <p14:tracePt t="66572" x="12047538" y="415925"/>
          <p14:tracePt t="66580" x="12030075" y="400050"/>
          <p14:tracePt t="66587" x="12004675" y="374650"/>
          <p14:tracePt t="66596" x="11988800" y="339725"/>
          <p14:tracePt t="66602" x="11961813" y="314325"/>
          <p14:tracePt t="66610" x="11945938" y="296863"/>
          <p14:tracePt t="66617" x="11920538" y="271463"/>
          <p14:tracePt t="66624" x="11903075" y="246063"/>
          <p14:tracePt t="66632" x="11877675" y="220663"/>
          <p14:tracePt t="66638" x="11860213" y="212725"/>
          <p14:tracePt t="66647" x="11844338" y="187325"/>
          <p14:tracePt t="66654" x="11818938" y="169863"/>
          <p14:tracePt t="66662" x="11809413" y="144463"/>
          <p14:tracePt t="66669" x="11791950" y="127000"/>
          <p14:tracePt t="66676" x="11784013" y="119063"/>
          <p14:tracePt t="66683" x="11766550" y="101600"/>
          <p14:tracePt t="66690" x="11758613" y="93663"/>
          <p14:tracePt t="66698" x="11741150" y="76200"/>
          <p14:tracePt t="66705" x="11715750" y="68263"/>
          <p14:tracePt t="66713" x="11699875" y="58738"/>
          <p14:tracePt t="66720" x="11682413" y="50800"/>
          <p14:tracePt t="66730" x="11664950" y="50800"/>
          <p14:tracePt t="66735" x="11639550" y="42863"/>
          <p14:tracePt t="66744" x="11614150" y="42863"/>
          <p14:tracePt t="66750" x="11596688" y="33338"/>
          <p14:tracePt t="66760" x="11580813" y="25400"/>
          <p14:tracePt t="66766" x="11555413" y="25400"/>
          <p14:tracePt t="66774" x="11537950" y="17463"/>
          <p14:tracePt t="66781" x="11512550" y="17463"/>
          <p14:tracePt t="66787" x="11495088" y="7938"/>
          <p14:tracePt t="66796" x="11487150" y="7938"/>
          <p14:tracePt t="66802" x="11461750" y="7938"/>
          <p14:tracePt t="66811" x="11436350" y="7938"/>
          <p14:tracePt t="66817" x="11426825" y="7938"/>
          <p14:tracePt t="66827" x="11401425" y="7938"/>
          <p14:tracePt t="66832" x="11376025" y="7938"/>
          <p14:tracePt t="66840" x="11360150" y="7938"/>
          <p14:tracePt t="66846" x="11325225" y="0"/>
          <p14:tracePt t="66855" x="11291888" y="0"/>
          <p14:tracePt t="66862" x="11266488" y="0"/>
          <p14:tracePt t="66869" x="11256963" y="0"/>
          <p14:tracePt t="83498" x="9966325" y="111125"/>
          <p14:tracePt t="83506" x="9855200" y="195263"/>
          <p14:tracePt t="83513" x="9779000" y="238125"/>
          <p14:tracePt t="83522" x="9710738" y="296863"/>
          <p14:tracePt t="83529" x="9667875" y="322263"/>
          <p14:tracePt t="83536" x="9617075" y="365125"/>
          <p14:tracePt t="83543" x="9566275" y="407988"/>
          <p14:tracePt t="83550" x="9523413" y="433388"/>
          <p14:tracePt t="83557" x="9498013" y="458788"/>
          <p14:tracePt t="83565" x="9472613" y="484188"/>
          <p14:tracePt t="83572" x="9464675" y="492125"/>
          <p14:tracePt t="83580" x="9447213" y="501650"/>
          <p14:tracePt t="83588" x="9431338" y="501650"/>
          <p14:tracePt t="83594" x="9431338" y="509588"/>
          <p14:tracePt t="83603" x="9431338" y="519113"/>
          <p14:tracePt t="83655" x="9431338" y="527050"/>
          <p14:tracePt t="83677" x="9447213" y="527050"/>
          <p14:tracePt t="83684" x="9456738" y="527050"/>
          <p14:tracePt t="83692" x="9464675" y="534988"/>
          <p14:tracePt t="83700" x="9472613" y="534988"/>
          <p14:tracePt t="83707" x="9472613" y="544513"/>
          <p14:tracePt t="83715" x="9482138" y="544513"/>
          <p14:tracePt t="83722" x="9482138" y="552450"/>
          <p14:tracePt t="83730" x="9482138" y="560388"/>
          <p14:tracePt t="83737" x="9472613" y="585788"/>
          <p14:tracePt t="83743" x="9405938" y="628650"/>
          <p14:tracePt t="83752" x="9226550" y="739775"/>
          <p14:tracePt t="83758" x="8869363" y="892175"/>
          <p14:tracePt t="83766" x="8435975" y="1028700"/>
          <p14:tracePt t="83773" x="7885113" y="1181100"/>
          <p14:tracePt t="83781" x="7586663" y="1216025"/>
          <p14:tracePt t="83788" x="7204075" y="1249363"/>
          <p14:tracePt t="83795" x="6881813" y="1249363"/>
          <p14:tracePt t="83804" x="6626225" y="1249363"/>
          <p14:tracePt t="83810" x="6499225" y="1241425"/>
          <p14:tracePt t="83819" x="6397625" y="1223963"/>
          <p14:tracePt t="83825" x="6303963" y="1198563"/>
          <p14:tracePt t="83833" x="6245225" y="1189038"/>
          <p14:tracePt t="83840" x="6202363" y="1189038"/>
          <p14:tracePt t="83847" x="6142038" y="1189038"/>
          <p14:tracePt t="83854" x="6100763" y="1189038"/>
          <p14:tracePt t="83862" x="6057900" y="1189038"/>
          <p14:tracePt t="83871" x="6015038" y="1189038"/>
          <p14:tracePt t="83876" x="5981700" y="1189038"/>
          <p14:tracePt t="83885" x="5930900" y="1189038"/>
          <p14:tracePt t="83892" x="5862638" y="1216025"/>
          <p14:tracePt t="83903" x="5819775" y="1223963"/>
          <p14:tracePt t="83907" x="5743575" y="1241425"/>
          <p14:tracePt t="83914" x="5683250" y="1266825"/>
          <p14:tracePt t="83923" x="5607050" y="1274763"/>
          <p14:tracePt t="83929" x="5548313" y="1292225"/>
          <p14:tracePt t="83937" x="5480050" y="1300163"/>
          <p14:tracePt t="83943" x="5411788" y="1325563"/>
          <p14:tracePt t="83953" x="5353050" y="1333500"/>
          <p14:tracePt t="83959" x="5267325" y="1343025"/>
          <p14:tracePt t="83967" x="5208588" y="1350963"/>
          <p14:tracePt t="83974" x="5148263" y="1368425"/>
          <p14:tracePt t="83982" x="5114925" y="1376363"/>
          <p14:tracePt t="83988" x="5089525" y="1376363"/>
          <p14:tracePt t="83996" x="5038725" y="1393825"/>
          <p14:tracePt t="84004" x="5013325" y="1393825"/>
          <p14:tracePt t="84010" x="4962525" y="1411288"/>
          <p14:tracePt t="84020" x="4935538" y="1419225"/>
          <p14:tracePt t="84026" x="4894263" y="1436688"/>
          <p14:tracePt t="84035" x="4868863" y="1444625"/>
          <p14:tracePt t="84040" x="4833938" y="1462088"/>
          <p14:tracePt t="84049" x="4808538" y="1470025"/>
          <p14:tracePt t="84055" x="4791075" y="1470025"/>
          <p14:tracePt t="84063" x="4765675" y="1487488"/>
          <p14:tracePt t="84071" x="4732338" y="1504950"/>
          <p14:tracePt t="84078" x="4689475" y="1538288"/>
          <p14:tracePt t="84087" x="4630738" y="1589088"/>
          <p14:tracePt t="84092" x="4570413" y="1657350"/>
          <p14:tracePt t="84102" x="4519613" y="1716088"/>
          <p14:tracePt t="84107" x="4468813" y="1766888"/>
          <p14:tracePt t="84116" x="4418013" y="1827213"/>
          <p14:tracePt t="84122" x="4375150" y="1878013"/>
          <p14:tracePt t="84129" x="4349750" y="1895475"/>
          <p14:tracePt t="84137" x="4324350" y="1920875"/>
          <p14:tracePt t="84144" x="4306888" y="1938338"/>
          <p14:tracePt t="84153" x="4298950" y="1946275"/>
          <p14:tracePt t="84159" x="4291013" y="1954213"/>
          <p14:tracePt t="84169" x="4281488" y="1954213"/>
          <p14:tracePt t="84174" x="4273550" y="1963738"/>
          <p14:tracePt t="84180" x="4273550" y="1971675"/>
          <p14:tracePt t="84406" x="4281488" y="1963738"/>
          <p14:tracePt t="84414" x="4298950" y="1954213"/>
          <p14:tracePt t="84421" x="4316413" y="1946275"/>
          <p14:tracePt t="84429" x="4324350" y="1928813"/>
          <p14:tracePt t="84434" x="4332288" y="1911350"/>
          <p14:tracePt t="84441" x="4349750" y="1895475"/>
          <p14:tracePt t="84449" x="4359275" y="1885950"/>
          <p14:tracePt t="84457" x="4367213" y="1870075"/>
          <p14:tracePt t="84463" x="4367213" y="1852613"/>
          <p14:tracePt t="84472" x="4367213" y="1835150"/>
          <p14:tracePt t="84479" x="4367213" y="1819275"/>
          <p14:tracePt t="84488" x="4367213" y="1793875"/>
          <p14:tracePt t="84494" x="4359275" y="1776413"/>
          <p14:tracePt t="84503" x="4341813" y="1725613"/>
          <p14:tracePt t="84509" x="4324350" y="1708150"/>
          <p14:tracePt t="84518" x="4281488" y="1657350"/>
          <p14:tracePt t="84524" x="4248150" y="1622425"/>
          <p14:tracePt t="84533" x="4214813" y="1589088"/>
          <p14:tracePt t="84539" x="4162425" y="1546225"/>
          <p14:tracePt t="84546" x="4111625" y="1520825"/>
          <p14:tracePt t="84554" x="4060825" y="1487488"/>
          <p14:tracePt t="84561" x="4010025" y="1462088"/>
          <p14:tracePt t="84570" x="3951288" y="1444625"/>
          <p14:tracePt t="84575" x="3890963" y="1419225"/>
          <p14:tracePt t="84586" x="3822700" y="1401763"/>
          <p14:tracePt t="84590" x="3781425" y="1401763"/>
          <p14:tracePt t="84600" x="3738563" y="1393825"/>
          <p14:tracePt t="84606" x="3703638" y="1393825"/>
          <p14:tracePt t="84612" x="3662363" y="1393825"/>
          <p14:tracePt t="84621" x="3627438" y="1393825"/>
          <p14:tracePt t="84628" x="3602038" y="1393825"/>
          <p14:tracePt t="84636" x="3568700" y="1393825"/>
          <p14:tracePt t="84642" x="3525838" y="1393825"/>
          <p14:tracePt t="84651" x="3492500" y="1393825"/>
          <p14:tracePt t="84657" x="3449638" y="1393825"/>
          <p14:tracePt t="84665" x="3406775" y="1393825"/>
          <p14:tracePt t="84673" x="3363913" y="1393825"/>
          <p14:tracePt t="84681" x="3313113" y="1393825"/>
          <p14:tracePt t="84688" x="3279775" y="1411288"/>
          <p14:tracePt t="84694" x="3236913" y="1419225"/>
          <p14:tracePt t="84703" x="3186113" y="1436688"/>
          <p14:tracePt t="84710" x="3168650" y="1444625"/>
          <p14:tracePt t="84719" x="3135313" y="1452563"/>
          <p14:tracePt t="84725" x="3109913" y="1470025"/>
          <p14:tracePt t="84733" x="3084513" y="1487488"/>
          <p14:tracePt t="84741" x="3049588" y="1504950"/>
          <p14:tracePt t="84749" x="3024188" y="1520825"/>
          <p14:tracePt t="84757" x="2990850" y="1546225"/>
          <p14:tracePt t="84762" x="2965450" y="1571625"/>
          <p14:tracePt t="84771" x="2930525" y="1589088"/>
          <p14:tracePt t="84777" x="2879725" y="1614488"/>
          <p14:tracePt t="84786" x="2846388" y="1639888"/>
          <p14:tracePt t="84792" x="2803525" y="1682750"/>
          <p14:tracePt t="84803" x="2770188" y="1708150"/>
          <p14:tracePt t="84806" x="2735263" y="1751013"/>
          <p14:tracePt t="84815" x="2709863" y="1776413"/>
          <p14:tracePt t="84822" x="2668588" y="1809750"/>
          <p14:tracePt t="84829" x="2641600" y="1844675"/>
          <p14:tracePt t="84837" x="2608263" y="1895475"/>
          <p14:tracePt t="84844" x="2565400" y="1963738"/>
          <p14:tracePt t="84852" x="2549525" y="1997075"/>
          <p14:tracePt t="84859" x="2524125" y="2047875"/>
          <p14:tracePt t="84869" x="2506663" y="2090738"/>
          <p14:tracePt t="84873" x="2489200" y="2133600"/>
          <p14:tracePt t="84884" x="2471738" y="2149475"/>
          <p14:tracePt t="84901" x="2446338" y="2209800"/>
          <p14:tracePt t="84904" x="2438400" y="2235200"/>
          <p14:tracePt t="84910" x="2430463" y="2268538"/>
          <p14:tracePt t="84921" x="2430463" y="2286000"/>
          <p14:tracePt t="84926" x="2420938" y="2319338"/>
          <p14:tracePt t="84933" x="2420938" y="2362200"/>
          <p14:tracePt t="84941" x="2413000" y="2413000"/>
          <p14:tracePt t="84950" x="2413000" y="2473325"/>
          <p14:tracePt t="84955" x="2413000" y="2524125"/>
          <p14:tracePt t="84963" x="2413000" y="2582863"/>
          <p14:tracePt t="84970" x="2413000" y="2625725"/>
          <p14:tracePt t="84978" x="2413000" y="2668588"/>
          <p14:tracePt t="84987" x="2413000" y="2701925"/>
          <p14:tracePt t="84992" x="2420938" y="2752725"/>
          <p14:tracePt t="85001" x="2430463" y="2787650"/>
          <p14:tracePt t="85007" x="2446338" y="2830513"/>
          <p14:tracePt t="85017" x="2481263" y="2881313"/>
          <p14:tracePt t="85023" x="2497138" y="2932113"/>
          <p14:tracePt t="85030" x="2514600" y="2974975"/>
          <p14:tracePt t="85037" x="2557463" y="3025775"/>
          <p14:tracePt t="85045" x="2582863" y="3076575"/>
          <p14:tracePt t="85053" x="2616200" y="3119438"/>
          <p14:tracePt t="85060" x="2633663" y="3135313"/>
          <p14:tracePt t="85069" x="2668588" y="3178175"/>
          <p14:tracePt t="85074" x="2701925" y="3211513"/>
          <p14:tracePt t="85084" x="2744788" y="3238500"/>
          <p14:tracePt t="85089" x="2786063" y="3271838"/>
          <p14:tracePt t="85097" x="2854325" y="3314700"/>
          <p14:tracePt t="85104" x="2914650" y="3348038"/>
          <p14:tracePt t="85112" x="3008313" y="3398838"/>
          <p14:tracePt t="85120" x="3084513" y="3441700"/>
          <p14:tracePt t="85127" x="3178175" y="3502025"/>
          <p14:tracePt t="85135" x="3254375" y="3543300"/>
          <p14:tracePt t="85142" x="3305175" y="3578225"/>
          <p14:tracePt t="85150" x="3355975" y="3603625"/>
          <p14:tracePt t="85156" x="3389313" y="3619500"/>
          <p14:tracePt t="85163" x="3441700" y="3654425"/>
          <p14:tracePt t="85171" x="3475038" y="3671888"/>
          <p14:tracePt t="85178" x="3500438" y="3679825"/>
          <p14:tracePt t="85188" x="3543300" y="3697288"/>
          <p14:tracePt t="85193" x="3559175" y="3697288"/>
          <p14:tracePt t="85202" x="3594100" y="3705225"/>
          <p14:tracePt t="85208" x="3636963" y="3705225"/>
          <p14:tracePt t="85218" x="3687763" y="3705225"/>
          <p14:tracePt t="85223" x="3713163" y="3705225"/>
          <p14:tracePt t="85230" x="3771900" y="3705225"/>
          <p14:tracePt t="85238" x="3814763" y="3697288"/>
          <p14:tracePt t="85245" x="3865563" y="3687763"/>
          <p14:tracePt t="85253" x="3916363" y="3654425"/>
          <p14:tracePt t="85260" x="3976688" y="3636963"/>
          <p14:tracePt t="85270" x="4035425" y="3603625"/>
          <p14:tracePt t="85275" x="4086225" y="3586163"/>
          <p14:tracePt t="85282" x="4146550" y="3543300"/>
          <p14:tracePt t="85290" x="4240213" y="3509963"/>
          <p14:tracePt t="85298" x="4298950" y="3475038"/>
          <p14:tracePt t="85305" x="4375150" y="3459163"/>
          <p14:tracePt t="85312" x="4435475" y="3424238"/>
          <p14:tracePt t="85320" x="4503738" y="3408363"/>
          <p14:tracePt t="85327" x="4562475" y="3373438"/>
          <p14:tracePt t="85336" x="4613275" y="3355975"/>
          <p14:tracePt t="85342" x="4673600" y="3314700"/>
          <p14:tracePt t="85351" x="4724400" y="3279775"/>
          <p14:tracePt t="85357" x="4757738" y="3246438"/>
          <p14:tracePt t="85364" x="4818063" y="3186113"/>
          <p14:tracePt t="85372" x="4851400" y="3152775"/>
          <p14:tracePt t="85379" x="4902200" y="3101975"/>
          <p14:tracePt t="85387" x="4945063" y="3051175"/>
          <p14:tracePt t="85394" x="4987925" y="3000375"/>
          <p14:tracePt t="85403" x="5029200" y="2949575"/>
          <p14:tracePt t="85409" x="5054600" y="2881313"/>
          <p14:tracePt t="85418" x="5106988" y="2795588"/>
          <p14:tracePt t="85423" x="5122863" y="2719388"/>
          <p14:tracePt t="85430" x="5157788" y="2625725"/>
          <p14:tracePt t="85438" x="5165725" y="2557463"/>
          <p14:tracePt t="85445" x="5165725" y="2498725"/>
          <p14:tracePt t="85454" x="5165725" y="2438400"/>
          <p14:tracePt t="85462" x="5165725" y="2397125"/>
          <p14:tracePt t="85470" x="5165725" y="2362200"/>
          <p14:tracePt t="85475" x="5148263" y="2319338"/>
          <p14:tracePt t="85486" x="5132388" y="2286000"/>
          <p14:tracePt t="85490" x="5114925" y="2260600"/>
          <p14:tracePt t="85499" x="5089525" y="2227263"/>
          <p14:tracePt t="85506" x="5064125" y="2192338"/>
          <p14:tracePt t="85514" x="5021263" y="2141538"/>
          <p14:tracePt t="85520" x="4995863" y="2098675"/>
          <p14:tracePt t="85529" x="4953000" y="2047875"/>
          <p14:tracePt t="85536" x="4927600" y="2014538"/>
          <p14:tracePt t="85543" x="4876800" y="1963738"/>
          <p14:tracePt t="85552" x="4826000" y="1920875"/>
          <p14:tracePt t="85558" x="4765675" y="1852613"/>
          <p14:tracePt t="85567" x="4714875" y="1819275"/>
          <p14:tracePt t="85572" x="4664075" y="1758950"/>
          <p14:tracePt t="85581" x="4605338" y="1716088"/>
          <p14:tracePt t="85587" x="4562475" y="1690688"/>
          <p14:tracePt t="85595" x="4486275" y="1657350"/>
          <p14:tracePt t="85603" x="4460875" y="1639888"/>
          <p14:tracePt t="85609" x="4418013" y="1614488"/>
          <p14:tracePt t="85619" x="4384675" y="1606550"/>
          <p14:tracePt t="85625" x="4349750" y="1589088"/>
          <p14:tracePt t="85632" x="4316413" y="1589088"/>
          <p14:tracePt t="85640" x="4291013" y="1581150"/>
          <p14:tracePt t="85648" x="4240213" y="1571625"/>
          <p14:tracePt t="85654" x="4205288" y="1571625"/>
          <p14:tracePt t="85662" x="4154488" y="1563688"/>
          <p14:tracePt t="85670" x="4095750" y="1555750"/>
          <p14:tracePt t="85677" x="4044950" y="1546225"/>
          <p14:tracePt t="85686" x="4002088" y="1546225"/>
          <p14:tracePt t="85692" x="3959225" y="1546225"/>
          <p14:tracePt t="85702" x="3925888" y="1546225"/>
          <p14:tracePt t="85707" x="3883025" y="1546225"/>
          <p14:tracePt t="85718" x="3857625" y="1546225"/>
          <p14:tracePt t="85721" x="3832225" y="1546225"/>
          <p14:tracePt t="85729" x="3797300" y="1546225"/>
          <p14:tracePt t="85737" x="3756025" y="1546225"/>
          <p14:tracePt t="85745" x="3713163" y="1546225"/>
          <p14:tracePt t="85754" x="3670300" y="1546225"/>
          <p14:tracePt t="85760" x="3627438" y="1546225"/>
          <p14:tracePt t="85770" x="3576638" y="1538288"/>
          <p14:tracePt t="85775" x="3533775" y="1538288"/>
          <p14:tracePt t="85784" x="3508375" y="1538288"/>
          <p14:tracePt t="85790" x="3475038" y="1538288"/>
          <p14:tracePt t="85797" x="3441700" y="1538288"/>
          <p14:tracePt t="85806" x="3414713" y="1538288"/>
          <p14:tracePt t="85811" x="3398838" y="1538288"/>
          <p14:tracePt t="85820" x="3373438" y="1538288"/>
          <p14:tracePt t="85827" x="3348038" y="1538288"/>
          <p14:tracePt t="85834" x="3330575" y="1538288"/>
          <p14:tracePt t="85841" x="3305175" y="1538288"/>
          <p14:tracePt t="85850" x="3287713" y="1538288"/>
          <p14:tracePt t="85856" x="3279775" y="1538288"/>
          <p14:tracePt t="85864" x="3262313" y="1538288"/>
          <p14:tracePt t="85871" x="3244850" y="1538288"/>
          <p14:tracePt t="85878" x="3228975" y="1538288"/>
          <p14:tracePt t="85901" x="3186113" y="1538288"/>
          <p14:tracePt t="85908" x="3160713" y="1546225"/>
          <p14:tracePt t="85916" x="3152775" y="1546225"/>
          <p14:tracePt t="85932" x="3135313" y="1546225"/>
          <p14:tracePt t="85970" x="3127375" y="1546225"/>
          <p14:tracePt t="86028" x="3127375" y="1512888"/>
          <p14:tracePt t="86035" x="3127375" y="1462088"/>
          <p14:tracePt t="86042" x="3152775" y="1325563"/>
          <p14:tracePt t="86049" x="3186113" y="1216025"/>
          <p14:tracePt t="86057" x="3203575" y="1112838"/>
          <p14:tracePt t="86065" x="3236913" y="849313"/>
          <p14:tracePt t="86072" x="3305175" y="534988"/>
          <p14:tracePt t="86079" x="3338513" y="263525"/>
          <p14:tracePt t="86087" x="3363913" y="119063"/>
          <p14:tracePt t="101076" x="5284788" y="136525"/>
          <p14:tracePt t="101081" x="5386388" y="203200"/>
          <p14:tracePt t="101089" x="5505450" y="263525"/>
          <p14:tracePt t="101097" x="5581650" y="314325"/>
          <p14:tracePt t="101104" x="5683250" y="365125"/>
          <p14:tracePt t="101114" x="5776913" y="407988"/>
          <p14:tracePt t="101118" x="5880100" y="441325"/>
          <p14:tracePt t="101126" x="5938838" y="484188"/>
          <p14:tracePt t="101133" x="6032500" y="509588"/>
          <p14:tracePt t="101142" x="6108700" y="552450"/>
          <p14:tracePt t="101148" x="6167438" y="569913"/>
          <p14:tracePt t="101154" x="6245225" y="603250"/>
          <p14:tracePt t="101164" x="6296025" y="636588"/>
          <p14:tracePt t="101170" x="6354763" y="654050"/>
          <p14:tracePt t="101181" x="6430963" y="696913"/>
          <p14:tracePt t="101186" x="6550025" y="773113"/>
          <p14:tracePt t="101194" x="6643688" y="823913"/>
          <p14:tracePt t="101201" x="6745288" y="909638"/>
          <p14:tracePt t="101209" x="6838950" y="977900"/>
          <p14:tracePt t="101215" x="6950075" y="1044575"/>
          <p14:tracePt t="101222" x="7008813" y="1112838"/>
          <p14:tracePt t="101230" x="7102475" y="1173163"/>
          <p14:tracePt t="101238" x="7178675" y="1216025"/>
          <p14:tracePt t="101246" x="7246938" y="1266825"/>
          <p14:tracePt t="101252" x="7323138" y="1317625"/>
          <p14:tracePt t="101261" x="7373938" y="1368425"/>
          <p14:tracePt t="101267" x="7442200" y="1419225"/>
          <p14:tracePt t="101275" x="7502525" y="1487488"/>
          <p14:tracePt t="101282" x="7586663" y="1606550"/>
          <p14:tracePt t="101289" x="7680325" y="1741488"/>
          <p14:tracePt t="101297" x="7731125" y="1852613"/>
          <p14:tracePt t="101304" x="7807325" y="1979613"/>
          <p14:tracePt t="101313" x="7842250" y="2047875"/>
          <p14:tracePt t="101617" x="7850188" y="2047875"/>
          <p14:tracePt t="101625" x="7859713" y="2055813"/>
          <p14:tracePt t="101632" x="7875588" y="2055813"/>
          <p14:tracePt t="101640" x="7885113" y="2055813"/>
          <p14:tracePt t="101648" x="7900988" y="2055813"/>
          <p14:tracePt t="101654" x="7926388" y="2065338"/>
          <p14:tracePt t="101663" x="7943850" y="2065338"/>
          <p14:tracePt t="101669" x="7969250" y="2073275"/>
          <p14:tracePt t="101678" x="7994650" y="2082800"/>
          <p14:tracePt t="101684" x="8020050" y="2090738"/>
          <p14:tracePt t="101694" x="8029575" y="2090738"/>
          <p14:tracePt t="101699" x="8045450" y="2098675"/>
          <p14:tracePt t="101706" x="8054975" y="2098675"/>
          <p14:tracePt t="101720" x="8062913" y="2098675"/>
          <p14:tracePt t="101736" x="8070850" y="2098675"/>
          <p14:tracePt t="101750" x="8080375" y="2098675"/>
          <p14:tracePt t="101849" x="8088313" y="2098675"/>
          <p14:tracePt t="101960" x="8080375" y="2098675"/>
          <p14:tracePt t="101966" x="8070850" y="2098675"/>
          <p14:tracePt t="101975" x="8062913" y="2098675"/>
          <p14:tracePt t="101982" x="8054975" y="2098675"/>
          <p14:tracePt t="101990" x="8045450" y="2098675"/>
          <p14:tracePt t="101997" x="8037513" y="2098675"/>
          <p14:tracePt t="102012" x="8029575" y="2098675"/>
          <p14:tracePt t="102024" x="8020050" y="2098675"/>
          <p14:tracePt t="102137" x="8012113" y="2098675"/>
          <p14:tracePt t="102153" x="8004175" y="2098675"/>
          <p14:tracePt t="102161" x="7994650" y="2098675"/>
          <p14:tracePt t="102167" x="7977188" y="2098675"/>
          <p14:tracePt t="102176" x="7969250" y="2098675"/>
          <p14:tracePt t="102182" x="7951788" y="2098675"/>
          <p14:tracePt t="102191" x="7935913" y="2098675"/>
          <p14:tracePt t="102197" x="7918450" y="2098675"/>
          <p14:tracePt t="102205" x="7900988" y="2098675"/>
          <p14:tracePt t="102212" x="7875588" y="2098675"/>
          <p14:tracePt t="102220" x="7850188" y="2098675"/>
          <p14:tracePt t="102227" x="7816850" y="2098675"/>
          <p14:tracePt t="102234" x="7781925" y="2090738"/>
          <p14:tracePt t="102242" x="7740650" y="2090738"/>
          <p14:tracePt t="102249" x="7688263" y="2082800"/>
          <p14:tracePt t="102256" x="7662863" y="2082800"/>
          <p14:tracePt t="102263" x="7612063" y="2073275"/>
          <p14:tracePt t="102271" x="7596188" y="2073275"/>
          <p14:tracePt t="102280" x="7561263" y="2073275"/>
          <p14:tracePt t="102286" x="7527925" y="2065338"/>
          <p14:tracePt t="102295" x="7510463" y="2055813"/>
          <p14:tracePt t="102301" x="7477125" y="2055813"/>
          <p14:tracePt t="102310" x="7451725" y="2055813"/>
          <p14:tracePt t="102316" x="7416800" y="2047875"/>
          <p14:tracePt t="102324" x="7391400" y="2047875"/>
          <p14:tracePt t="102331" x="7348538" y="2047875"/>
          <p14:tracePt t="102338" x="7297738" y="2039938"/>
          <p14:tracePt t="102346" x="7272338" y="2039938"/>
          <p14:tracePt t="102353" x="7246938" y="2039938"/>
          <p14:tracePt t="102362" x="7213600" y="2030413"/>
          <p14:tracePt t="102368" x="7196138" y="2022475"/>
          <p14:tracePt t="102375" x="7178675" y="2022475"/>
          <p14:tracePt t="102383" x="7162800" y="2022475"/>
          <p14:tracePt t="102391" x="7145338" y="2022475"/>
          <p14:tracePt t="102398" x="7137400" y="2014538"/>
          <p14:tracePt t="102407" x="7119938" y="2014538"/>
          <p14:tracePt t="102413" x="7102475" y="2014538"/>
          <p14:tracePt t="102420" x="7085013" y="2014538"/>
          <p14:tracePt t="102429" x="7069138" y="2005013"/>
          <p14:tracePt t="102435" x="7051675" y="1989138"/>
          <p14:tracePt t="102443" x="7026275" y="1979613"/>
          <p14:tracePt t="102450" x="7018338" y="1963738"/>
          <p14:tracePt t="102457" x="6992938" y="1946275"/>
          <p14:tracePt t="102464" x="6958013" y="1920875"/>
          <p14:tracePt t="102473" x="6942138" y="1903413"/>
          <p14:tracePt t="102479" x="6907213" y="1878013"/>
          <p14:tracePt t="102486" x="6864350" y="1852613"/>
          <p14:tracePt t="102495" x="6848475" y="1835150"/>
          <p14:tracePt t="102502" x="6813550" y="1809750"/>
          <p14:tracePt t="102509" x="6788150" y="1784350"/>
          <p14:tracePt t="102517" x="6737350" y="1758950"/>
          <p14:tracePt t="102526" x="6704013" y="1741488"/>
          <p14:tracePt t="102533" x="6653213" y="1708150"/>
          <p14:tracePt t="102540" x="6600825" y="1690688"/>
          <p14:tracePt t="102547" x="6550025" y="1657350"/>
          <p14:tracePt t="102553" x="6491288" y="1631950"/>
          <p14:tracePt t="102562" x="6415088" y="1606550"/>
          <p14:tracePt t="102569" x="6354763" y="1589088"/>
          <p14:tracePt t="102578" x="6278563" y="1581150"/>
          <p14:tracePt t="102584" x="6194425" y="1581150"/>
          <p14:tracePt t="102591" x="6126163" y="1563688"/>
          <p14:tracePt t="102598" x="6049963" y="1555750"/>
          <p14:tracePt t="102605" x="5964238" y="1555750"/>
          <p14:tracePt t="102613" x="5895975" y="1555750"/>
          <p14:tracePt t="102621" x="5819775" y="1546225"/>
          <p14:tracePt t="102628" x="5776913" y="1546225"/>
          <p14:tracePt t="102636" x="5700713" y="1538288"/>
          <p14:tracePt t="102644" x="5649913" y="1538288"/>
          <p14:tracePt t="102650" x="5599113" y="1538288"/>
          <p14:tracePt t="102658" x="5548313" y="1538288"/>
          <p14:tracePt t="102664" x="5487988" y="1538288"/>
          <p14:tracePt t="102672" x="5446713" y="1538288"/>
          <p14:tracePt t="102680" x="5386388" y="1538288"/>
          <p14:tracePt t="102687" x="5343525" y="1538288"/>
          <p14:tracePt t="102695" x="5310188" y="1538288"/>
          <p14:tracePt t="102703" x="5259388" y="1546225"/>
          <p14:tracePt t="102711" x="5241925" y="1546225"/>
          <p14:tracePt t="102717" x="5199063" y="1555750"/>
          <p14:tracePt t="102728" x="5173663" y="1563688"/>
          <p14:tracePt t="102733" x="5140325" y="1563688"/>
          <p14:tracePt t="102742" x="5114925" y="1571625"/>
          <p14:tracePt t="102748" x="5072063" y="1581150"/>
          <p14:tracePt t="102754" x="5046663" y="1597025"/>
          <p14:tracePt t="102762" x="5021263" y="1597025"/>
          <p14:tracePt t="102768" x="4995863" y="1606550"/>
          <p14:tracePt t="102777" x="4962525" y="1622425"/>
          <p14:tracePt t="102783" x="4935538" y="1631950"/>
          <p14:tracePt t="102793" x="4919663" y="1639888"/>
          <p14:tracePt t="102799" x="4910138" y="1657350"/>
          <p14:tracePt t="102806" x="4894263" y="1665288"/>
          <p14:tracePt t="102813" x="4884738" y="1665288"/>
          <p14:tracePt t="102821" x="4884738" y="1674813"/>
          <p14:tracePt t="102829" x="4876800" y="1674813"/>
          <p14:tracePt t="102836" x="4859338" y="1682750"/>
          <p14:tracePt t="102846" x="4843463" y="1708150"/>
          <p14:tracePt t="103068" x="4833938" y="1741488"/>
          <p14:tracePt t="103075" x="4826000" y="1776413"/>
          <p14:tracePt t="103083" x="4808538" y="1835150"/>
          <p14:tracePt t="103092" x="4800600" y="1870075"/>
          <p14:tracePt t="103098" x="4791075" y="1885950"/>
          <p14:tracePt t="103106" x="4783138" y="1911350"/>
          <p14:tracePt t="103114" x="4775200" y="1938338"/>
          <p14:tracePt t="103119" x="4765675" y="1963738"/>
          <p14:tracePt t="103129" x="4765675" y="1989138"/>
          <p14:tracePt t="103134" x="4757738" y="2022475"/>
          <p14:tracePt t="103143" x="4757738" y="2098675"/>
          <p14:tracePt t="103149" x="4757738" y="2141538"/>
          <p14:tracePt t="103156" x="4757738" y="2200275"/>
          <p14:tracePt t="103164" x="4757738" y="2268538"/>
          <p14:tracePt t="103171" x="4757738" y="2328863"/>
          <p14:tracePt t="103179" x="4757738" y="2371725"/>
          <p14:tracePt t="103186" x="4765675" y="2413000"/>
          <p14:tracePt t="103194" x="4765675" y="2447925"/>
          <p14:tracePt t="103200" x="4791075" y="2498725"/>
          <p14:tracePt t="103209" x="4808538" y="2549525"/>
          <p14:tracePt t="103216" x="4818063" y="2574925"/>
          <p14:tracePt t="103224" x="4833938" y="2608263"/>
          <p14:tracePt t="103231" x="4859338" y="2651125"/>
          <p14:tracePt t="103237" x="4884738" y="2693988"/>
          <p14:tracePt t="103245" x="4902200" y="2736850"/>
          <p14:tracePt t="103253" x="4927600" y="2778125"/>
          <p14:tracePt t="103261" x="4953000" y="2820988"/>
          <p14:tracePt t="103269" x="4987925" y="2871788"/>
          <p14:tracePt t="103276" x="5003800" y="2889250"/>
          <p14:tracePt t="103282" x="5021263" y="2914650"/>
          <p14:tracePt t="103291" x="5038725" y="2932113"/>
          <p14:tracePt t="103297" x="5064125" y="2957513"/>
          <p14:tracePt t="103306" x="5080000" y="2974975"/>
          <p14:tracePt t="103312" x="5106988" y="2990850"/>
          <p14:tracePt t="103320" x="5132388" y="3008313"/>
          <p14:tracePt t="103328" x="5165725" y="3016250"/>
          <p14:tracePt t="103335" x="5199063" y="3051175"/>
          <p14:tracePt t="103344" x="5224463" y="3059113"/>
          <p14:tracePt t="103348" x="5267325" y="3084513"/>
          <p14:tracePt t="103357" x="5302250" y="3094038"/>
          <p14:tracePt t="103364" x="5343525" y="3101975"/>
          <p14:tracePt t="103372" x="5386388" y="3119438"/>
          <p14:tracePt t="103378" x="5411788" y="3119438"/>
          <p14:tracePt t="103387" x="5446713" y="3127375"/>
          <p14:tracePt t="103395" x="5480050" y="3127375"/>
          <p14:tracePt t="103402" x="5522913" y="3127375"/>
          <p14:tracePt t="103410" x="5548313" y="3127375"/>
          <p14:tracePt t="103416" x="5573713" y="3127375"/>
          <p14:tracePt t="103425" x="5607050" y="3127375"/>
          <p14:tracePt t="103431" x="5649913" y="3127375"/>
          <p14:tracePt t="103439" x="5692775" y="3127375"/>
          <p14:tracePt t="103446" x="5735638" y="3127375"/>
          <p14:tracePt t="103453" x="5776913" y="3127375"/>
          <p14:tracePt t="103461" x="5827713" y="3127375"/>
          <p14:tracePt t="103469" x="5870575" y="3127375"/>
          <p14:tracePt t="103477" x="5905500" y="3109913"/>
          <p14:tracePt t="103484" x="5964238" y="3101975"/>
          <p14:tracePt t="103494" x="6024563" y="3084513"/>
          <p14:tracePt t="103497" x="6057900" y="3067050"/>
          <p14:tracePt t="103507" x="6116638" y="3059113"/>
          <p14:tracePt t="103512" x="6151563" y="3051175"/>
          <p14:tracePt t="103521" x="6202363" y="3033713"/>
          <p14:tracePt t="103528" x="6235700" y="3025775"/>
          <p14:tracePt t="103535" x="6278563" y="3016250"/>
          <p14:tracePt t="103544" x="6311900" y="3000375"/>
          <p14:tracePt t="103550" x="6346825" y="2982913"/>
          <p14:tracePt t="103559" x="6389688" y="2957513"/>
          <p14:tracePt t="103564" x="6423025" y="2922588"/>
          <p14:tracePt t="103575" x="6448425" y="2906713"/>
          <p14:tracePt t="103580" x="6483350" y="2871788"/>
          <p14:tracePt t="103587" x="6508750" y="2846388"/>
          <p14:tracePt t="103594" x="6534150" y="2813050"/>
          <p14:tracePt t="103602" x="6559550" y="2787650"/>
          <p14:tracePt t="103611" x="6584950" y="2752725"/>
          <p14:tracePt t="103616" x="6610350" y="2727325"/>
          <p14:tracePt t="103626" x="6626225" y="2693988"/>
          <p14:tracePt t="103632" x="6653213" y="2668588"/>
          <p14:tracePt t="103641" x="6669088" y="2633663"/>
          <p14:tracePt t="103647" x="6694488" y="2582863"/>
          <p14:tracePt t="103654" x="6711950" y="2549525"/>
          <p14:tracePt t="103661" x="6719888" y="2516188"/>
          <p14:tracePt t="103670" x="6729413" y="2481263"/>
          <p14:tracePt t="103678" x="6737350" y="2447925"/>
          <p14:tracePt t="103684" x="6737350" y="2405063"/>
          <p14:tracePt t="103693" x="6737350" y="2387600"/>
          <p14:tracePt t="103699" x="6737350" y="2354263"/>
          <p14:tracePt t="103708" x="6737350" y="2319338"/>
          <p14:tracePt t="103714" x="6737350" y="2293938"/>
          <p14:tracePt t="103721" x="6737350" y="2268538"/>
          <p14:tracePt t="103728" x="6737350" y="2243138"/>
          <p14:tracePt t="103736" x="6737350" y="2217738"/>
          <p14:tracePt t="103744" x="6719888" y="2200275"/>
          <p14:tracePt t="103751" x="6711950" y="2200275"/>
          <p14:tracePt t="103760" x="6704013" y="2174875"/>
          <p14:tracePt t="103766" x="6694488" y="2166938"/>
          <p14:tracePt t="103773" x="6694488" y="2149475"/>
          <p14:tracePt t="103781" x="6678613" y="2124075"/>
          <p14:tracePt t="103789" x="6661150" y="2108200"/>
          <p14:tracePt t="103795" x="6653213" y="2098675"/>
          <p14:tracePt t="103804" x="6635750" y="2073275"/>
          <p14:tracePt t="103812" x="6635750" y="2065338"/>
          <p14:tracePt t="103820" x="6618288" y="2047875"/>
          <p14:tracePt t="103829" x="6610350" y="2039938"/>
          <p14:tracePt t="103834" x="6584950" y="2022475"/>
          <p14:tracePt t="103842" x="6575425" y="2014538"/>
          <p14:tracePt t="103849" x="6559550" y="1997075"/>
          <p14:tracePt t="103857" x="6534150" y="1979613"/>
          <p14:tracePt t="103864" x="6508750" y="1971675"/>
          <p14:tracePt t="103872" x="6483350" y="1963738"/>
          <p14:tracePt t="103879" x="6465888" y="1946275"/>
          <p14:tracePt t="103885" x="6440488" y="1938338"/>
          <p14:tracePt t="103908" x="6405563" y="1911350"/>
          <p14:tracePt t="103915" x="6397625" y="1911350"/>
          <p14:tracePt t="103924" x="6389688" y="1911350"/>
          <p14:tracePt t="103931" x="6380163" y="1903413"/>
          <p14:tracePt t="103938" x="6372225" y="1903413"/>
          <p14:tracePt t="103945" x="6364288" y="1895475"/>
          <p14:tracePt t="103961" x="6354763" y="1895475"/>
          <p14:tracePt t="103967" x="6346825" y="1895475"/>
          <p14:tracePt t="103982" x="6338888" y="1885950"/>
          <p14:tracePt t="103991" x="6329363" y="1885950"/>
          <p14:tracePt t="103997" x="6321425" y="1878013"/>
          <p14:tracePt t="104012" x="6303963" y="1870075"/>
          <p14:tracePt t="104019" x="6296025" y="1870075"/>
          <p14:tracePt t="104034" x="6286500" y="1870075"/>
          <p14:tracePt t="104043" x="6278563" y="1870075"/>
          <p14:tracePt t="104049" x="6270625" y="1860550"/>
          <p14:tracePt t="104056" x="6261100" y="1860550"/>
          <p14:tracePt t="104064" x="6261100" y="1852613"/>
          <p14:tracePt t="104071" x="6253163" y="1852613"/>
          <p14:tracePt t="104086" x="6245225" y="1844675"/>
          <p14:tracePt t="104094" x="6235700" y="1844675"/>
          <p14:tracePt t="104116" x="6227763" y="1844675"/>
          <p14:tracePt t="104124" x="6219825" y="1844675"/>
          <p14:tracePt t="104141" x="6210300" y="1844675"/>
          <p14:tracePt t="104161" x="6210300" y="1835150"/>
          <p14:tracePt t="104168" x="6202363" y="1835150"/>
          <p14:tracePt t="104183" x="6194425" y="1835150"/>
          <p14:tracePt t="104228" x="6194425" y="1827213"/>
          <p14:tracePt t="104257" x="6194425" y="1819275"/>
          <p14:tracePt t="104265" x="6194425" y="1809750"/>
          <p14:tracePt t="104273" x="6194425" y="1793875"/>
          <p14:tracePt t="104280" x="6194425" y="1758950"/>
          <p14:tracePt t="104286" x="6194425" y="1708150"/>
          <p14:tracePt t="104294" x="6194425" y="1649413"/>
          <p14:tracePt t="104301" x="6194425" y="1589088"/>
          <p14:tracePt t="104310" x="6194425" y="1504950"/>
          <p14:tracePt t="104316" x="6176963" y="1401763"/>
          <p14:tracePt t="104325" x="6176963" y="1274763"/>
          <p14:tracePt t="104331" x="6167438" y="1079500"/>
          <p14:tracePt t="104339" x="6167438" y="968375"/>
          <p14:tracePt t="104346" x="6167438" y="823913"/>
          <p14:tracePt t="104354" x="6167438" y="654050"/>
          <p14:tracePt t="104361" x="6167438" y="450850"/>
          <p14:tracePt t="104368" x="6151563" y="187325"/>
          <p14:tracePt t="104378" x="6134100" y="0"/>
          <p14:tracePt t="116791" x="5394325" y="220663"/>
          <p14:tracePt t="116799" x="5292725" y="509588"/>
          <p14:tracePt t="116806" x="5199063" y="884238"/>
          <p14:tracePt t="116814" x="5132388" y="1173163"/>
          <p14:tracePt t="116821" x="5089525" y="1393825"/>
          <p14:tracePt t="116829" x="5072063" y="1504950"/>
          <p14:tracePt t="116836" x="5054600" y="1622425"/>
          <p14:tracePt t="116842" x="5029200" y="1751013"/>
          <p14:tracePt t="116851" x="5021263" y="1852613"/>
          <p14:tracePt t="116857" x="5003800" y="1963738"/>
          <p14:tracePt t="116865" x="4995863" y="2082800"/>
          <p14:tracePt t="116872" x="4995863" y="2192338"/>
          <p14:tracePt t="116879" x="4987925" y="2293938"/>
          <p14:tracePt t="116888" x="4970463" y="2379663"/>
          <p14:tracePt t="116902" x="4962525" y="2481263"/>
          <p14:tracePt t="116909" x="4953000" y="2516188"/>
          <p14:tracePt t="116917" x="4945063" y="2557463"/>
          <p14:tracePt t="116926" x="4935538" y="2582863"/>
          <p14:tracePt t="116931" x="4935538" y="2608263"/>
          <p14:tracePt t="116939" x="4935538" y="2617788"/>
          <p14:tracePt t="116955" x="4935538" y="2633663"/>
          <p14:tracePt t="116961" x="4927600" y="2633663"/>
          <p14:tracePt t="116970" x="4927600" y="2651125"/>
          <p14:tracePt t="116976" x="4919663" y="2668588"/>
          <p14:tracePt t="116984" x="4910138" y="2701925"/>
          <p14:tracePt t="116991" x="4902200" y="2736850"/>
          <p14:tracePt t="116998" x="4894263" y="2762250"/>
          <p14:tracePt t="117006" x="4876800" y="2805113"/>
          <p14:tracePt t="117013" x="4876800" y="2820988"/>
          <p14:tracePt t="117021" x="4868863" y="2846388"/>
          <p14:tracePt t="117028" x="4868863" y="2863850"/>
          <p14:tracePt t="117037" x="4859338" y="2881313"/>
          <p14:tracePt t="117043" x="4851400" y="2906713"/>
          <p14:tracePt t="117052" x="4843463" y="2949575"/>
          <p14:tracePt t="117059" x="4826000" y="3094038"/>
          <p14:tracePt t="117068" x="4791075" y="3297238"/>
          <p14:tracePt t="117075" x="4724400" y="3578225"/>
          <p14:tracePt t="117081" x="4714875" y="3722688"/>
          <p14:tracePt t="117090" x="4689475" y="3867150"/>
          <p14:tracePt t="117096" x="4681538" y="3960813"/>
          <p14:tracePt t="117105" x="4673600" y="4019550"/>
          <p14:tracePt t="117110" x="4664075" y="4070350"/>
          <p14:tracePt t="117118" x="4656138" y="4079875"/>
          <p14:tracePt t="117125" x="4656138" y="4095750"/>
          <p14:tracePt t="117132" x="4656138" y="4105275"/>
          <p14:tracePt t="117387" x="4656138" y="4087813"/>
          <p14:tracePt t="117394" x="4656138" y="4052888"/>
          <p14:tracePt t="117402" x="4664075" y="4019550"/>
          <p14:tracePt t="117409" x="4673600" y="3976688"/>
          <p14:tracePt t="117417" x="4673600" y="3943350"/>
          <p14:tracePt t="117424" x="4681538" y="3908425"/>
          <p14:tracePt t="117430" x="4681538" y="3875088"/>
          <p14:tracePt t="117438" x="4681538" y="3849688"/>
          <p14:tracePt t="117445" x="4681538" y="3806825"/>
          <p14:tracePt t="117454" x="4681538" y="3773488"/>
          <p14:tracePt t="117460" x="4681538" y="3713163"/>
          <p14:tracePt t="117469" x="4673600" y="3671888"/>
          <p14:tracePt t="117475" x="4646613" y="3611563"/>
          <p14:tracePt t="117483" x="4638675" y="3552825"/>
          <p14:tracePt t="117490" x="4621213" y="3517900"/>
          <p14:tracePt t="117497" x="4605338" y="3492500"/>
          <p14:tracePt t="117505" x="4595813" y="3467100"/>
          <p14:tracePt t="117512" x="4570413" y="3433763"/>
          <p14:tracePt t="117521" x="4554538" y="3408363"/>
          <p14:tracePt t="117527" x="4537075" y="3390900"/>
          <p14:tracePt t="117536" x="4511675" y="3365500"/>
          <p14:tracePt t="117542" x="4476750" y="3330575"/>
          <p14:tracePt t="117549" x="4435475" y="3305175"/>
          <p14:tracePt t="117556" x="4410075" y="3279775"/>
          <p14:tracePt t="117563" x="4384675" y="3254375"/>
          <p14:tracePt t="117572" x="4332288" y="3221038"/>
          <p14:tracePt t="117578" x="4298950" y="3195638"/>
          <p14:tracePt t="117587" x="4256088" y="3170238"/>
          <p14:tracePt t="117593" x="4214813" y="3144838"/>
          <p14:tracePt t="117602" x="4146550" y="3127375"/>
          <p14:tracePt t="117608" x="4086225" y="3119438"/>
          <p14:tracePt t="117617" x="4027488" y="3109913"/>
          <p14:tracePt t="117623" x="3967163" y="3101975"/>
          <p14:tracePt t="117630" x="3916363" y="3101975"/>
          <p14:tracePt t="117638" x="3857625" y="3101975"/>
          <p14:tracePt t="117645" x="3806825" y="3084513"/>
          <p14:tracePt t="117654" x="3746500" y="3076575"/>
          <p14:tracePt t="117661" x="3721100" y="3076575"/>
          <p14:tracePt t="117670" x="3662363" y="3067050"/>
          <p14:tracePt t="117675" x="3602038" y="3067050"/>
          <p14:tracePt t="117683" x="3559175" y="3067050"/>
          <p14:tracePt t="117690" x="3500438" y="3067050"/>
          <p14:tracePt t="117698" x="3457575" y="3067050"/>
          <p14:tracePt t="117705" x="3414713" y="3067050"/>
          <p14:tracePt t="117713" x="3373438" y="3067050"/>
          <p14:tracePt t="117720" x="3313113" y="3067050"/>
          <p14:tracePt t="117727" x="3279775" y="3067050"/>
          <p14:tracePt t="117736" x="3244850" y="3076575"/>
          <p14:tracePt t="117741" x="3219450" y="3084513"/>
          <p14:tracePt t="117749" x="3186113" y="3094038"/>
          <p14:tracePt t="117756" x="3152775" y="3101975"/>
          <p14:tracePt t="117765" x="3127375" y="3109913"/>
          <p14:tracePt t="117772" x="3092450" y="3127375"/>
          <p14:tracePt t="117779" x="3059113" y="3144838"/>
          <p14:tracePt t="117787" x="3033713" y="3170238"/>
          <p14:tracePt t="117794" x="2998788" y="3195638"/>
          <p14:tracePt t="117805" x="2955925" y="3228975"/>
          <p14:tracePt t="117808" x="2922588" y="3254375"/>
          <p14:tracePt t="117816" x="2897188" y="3271838"/>
          <p14:tracePt t="117824" x="2871788" y="3297238"/>
          <p14:tracePt t="117831" x="2846388" y="3322638"/>
          <p14:tracePt t="117839" x="2811463" y="3355975"/>
          <p14:tracePt t="117845" x="2770188" y="3433763"/>
          <p14:tracePt t="117854" x="2719388" y="3535363"/>
          <p14:tracePt t="117860" x="2684463" y="3636963"/>
          <p14:tracePt t="117870" x="2641600" y="3756025"/>
          <p14:tracePt t="117876" x="2608263" y="3824288"/>
          <p14:tracePt t="117887" x="2590800" y="3883025"/>
          <p14:tracePt t="117900" x="2549525" y="3994150"/>
          <p14:tracePt t="117905" x="2540000" y="4019550"/>
          <p14:tracePt t="117913" x="2532063" y="4070350"/>
          <p14:tracePt t="117922" x="2532063" y="4113213"/>
          <p14:tracePt t="117929" x="2524125" y="4156075"/>
          <p14:tracePt t="117937" x="2514600" y="4232275"/>
          <p14:tracePt t="117942" x="2514600" y="4300538"/>
          <p14:tracePt t="117952" x="2514600" y="4359275"/>
          <p14:tracePt t="117957" x="2514600" y="4435475"/>
          <p14:tracePt t="117968" x="2514600" y="4478338"/>
          <p14:tracePt t="117972" x="2514600" y="4503738"/>
          <p14:tracePt t="117980" x="2514600" y="4554538"/>
          <p14:tracePt t="117987" x="2524125" y="4579938"/>
          <p14:tracePt t="117995" x="2532063" y="4614863"/>
          <p14:tracePt t="118004" x="2540000" y="4640263"/>
          <p14:tracePt t="118009" x="2557463" y="4683125"/>
          <p14:tracePt t="118019" x="2590800" y="4733925"/>
          <p14:tracePt t="118025" x="2616200" y="4775200"/>
          <p14:tracePt t="118031" x="2641600" y="4818063"/>
          <p14:tracePt t="118039" x="2668588" y="4868863"/>
          <p14:tracePt t="118047" x="2709863" y="4919663"/>
          <p14:tracePt t="118055" x="2744788" y="4962525"/>
          <p14:tracePt t="118064" x="2795588" y="5013325"/>
          <p14:tracePt t="118071" x="2820988" y="5038725"/>
          <p14:tracePt t="118076" x="2897188" y="5081588"/>
          <p14:tracePt t="118085" x="2982913" y="5132388"/>
          <p14:tracePt t="118091" x="3041650" y="5167313"/>
          <p14:tracePt t="118100" x="3092450" y="5183188"/>
          <p14:tracePt t="118107" x="3152775" y="5208588"/>
          <p14:tracePt t="118115" x="3211513" y="5226050"/>
          <p14:tracePt t="118121" x="3270250" y="5251450"/>
          <p14:tracePt t="118129" x="3348038" y="5260975"/>
          <p14:tracePt t="118137" x="3406775" y="5276850"/>
          <p14:tracePt t="118143" x="3475038" y="5276850"/>
          <p14:tracePt t="118153" x="3543300" y="5286375"/>
          <p14:tracePt t="118158" x="3586163" y="5294313"/>
          <p14:tracePt t="118168" x="3627438" y="5294313"/>
          <p14:tracePt t="118173" x="3687763" y="5294313"/>
          <p14:tracePt t="118181" x="3746500" y="5294313"/>
          <p14:tracePt t="118188" x="3814763" y="5294313"/>
          <p14:tracePt t="118196" x="3873500" y="5294313"/>
          <p14:tracePt t="118204" x="3941763" y="5294313"/>
          <p14:tracePt t="118210" x="4017963" y="5294313"/>
          <p14:tracePt t="118220" x="4103688" y="5294313"/>
          <p14:tracePt t="118225" x="4171950" y="5294313"/>
          <p14:tracePt t="118232" x="4248150" y="5286375"/>
          <p14:tracePt t="118240" x="4306888" y="5276850"/>
          <p14:tracePt t="118249" x="4392613" y="5251450"/>
          <p14:tracePt t="118255" x="4468813" y="5235575"/>
          <p14:tracePt t="118263" x="4545013" y="5200650"/>
          <p14:tracePt t="118271" x="4638675" y="5157788"/>
          <p14:tracePt t="118277" x="4724400" y="5106988"/>
          <p14:tracePt t="118286" x="4800600" y="5038725"/>
          <p14:tracePt t="118292" x="4868863" y="4987925"/>
          <p14:tracePt t="118302" x="4919663" y="4946650"/>
          <p14:tracePt t="118307" x="4953000" y="4894263"/>
          <p14:tracePt t="118317" x="4987925" y="4860925"/>
          <p14:tracePt t="118322" x="5013325" y="4818063"/>
          <p14:tracePt t="118329" x="5029200" y="4802188"/>
          <p14:tracePt t="118338" x="5054600" y="4759325"/>
          <p14:tracePt t="118344" x="5072063" y="4699000"/>
          <p14:tracePt t="118353" x="5089525" y="4640263"/>
          <p14:tracePt t="118359" x="5097463" y="4538663"/>
          <p14:tracePt t="118369" x="5114925" y="4452938"/>
          <p14:tracePt t="118375" x="5114925" y="4359275"/>
          <p14:tracePt t="118383" x="5114925" y="4300538"/>
          <p14:tracePt t="118389" x="5114925" y="4240213"/>
          <p14:tracePt t="118396" x="5114925" y="4197350"/>
          <p14:tracePt t="118404" x="5114925" y="4164013"/>
          <p14:tracePt t="118412" x="5114925" y="4138613"/>
          <p14:tracePt t="118420" x="5097463" y="4121150"/>
          <p14:tracePt t="118426" x="5080000" y="4095750"/>
          <p14:tracePt t="118435" x="5064125" y="4070350"/>
          <p14:tracePt t="118441" x="5046663" y="4044950"/>
          <p14:tracePt t="118449" x="5013325" y="4011613"/>
          <p14:tracePt t="118456" x="4995863" y="3976688"/>
          <p14:tracePt t="118464" x="4953000" y="3935413"/>
          <p14:tracePt t="118471" x="4935538" y="3908425"/>
          <p14:tracePt t="118478" x="4910138" y="3875088"/>
          <p14:tracePt t="118487" x="4894263" y="3857625"/>
          <p14:tracePt t="118493" x="4859338" y="3824288"/>
          <p14:tracePt t="118502" x="4826000" y="3798888"/>
          <p14:tracePt t="118510" x="4808538" y="3773488"/>
          <p14:tracePt t="118518" x="4765675" y="3738563"/>
          <p14:tracePt t="118524" x="4740275" y="3713163"/>
          <p14:tracePt t="118530" x="4699000" y="3679825"/>
          <p14:tracePt t="118538" x="4664075" y="3654425"/>
          <p14:tracePt t="118546" x="4638675" y="3636963"/>
          <p14:tracePt t="118554" x="4595813" y="3603625"/>
          <p14:tracePt t="118561" x="4570413" y="3578225"/>
          <p14:tracePt t="118570" x="4537075" y="3560763"/>
          <p14:tracePt t="118575" x="4511675" y="3543300"/>
          <p14:tracePt t="118582" x="4476750" y="3527425"/>
          <p14:tracePt t="118590" x="4451350" y="3509963"/>
          <p14:tracePt t="118598" x="4425950" y="3502025"/>
          <p14:tracePt t="118605" x="4384675" y="3492500"/>
          <p14:tracePt t="118613" x="4367213" y="3484563"/>
          <p14:tracePt t="118621" x="4341813" y="3484563"/>
          <p14:tracePt t="118627" x="4324350" y="3475038"/>
          <p14:tracePt t="118636" x="4298950" y="3475038"/>
          <p14:tracePt t="118642" x="4273550" y="3467100"/>
          <p14:tracePt t="118649" x="4248150" y="3459163"/>
          <p14:tracePt t="118657" x="4214813" y="3449638"/>
          <p14:tracePt t="118664" x="4162425" y="3433763"/>
          <p14:tracePt t="118672" x="4129088" y="3416300"/>
          <p14:tracePt t="118679" x="4095750" y="3408363"/>
          <p14:tracePt t="118687" x="4044950" y="3382963"/>
          <p14:tracePt t="118693" x="4010025" y="3365500"/>
          <p14:tracePt t="118703" x="3976688" y="3348038"/>
          <p14:tracePt t="118708" x="3941763" y="3330575"/>
          <p14:tracePt t="118719" x="3908425" y="3314700"/>
          <p14:tracePt t="118724" x="3873500" y="3297238"/>
          <p14:tracePt t="118732" x="3840163" y="3289300"/>
          <p14:tracePt t="118738" x="3814763" y="3271838"/>
          <p14:tracePt t="118745" x="3789363" y="3263900"/>
          <p14:tracePt t="118754" x="3771900" y="3246438"/>
          <p14:tracePt t="118761" x="3746500" y="3246438"/>
          <p14:tracePt t="118770" x="3729038" y="3238500"/>
          <p14:tracePt t="118775" x="3713163" y="3228975"/>
          <p14:tracePt t="118791" x="3703638" y="3228975"/>
          <p14:tracePt t="118797" x="3695700" y="3228975"/>
          <p14:tracePt t="119043" x="3678238" y="3246438"/>
          <p14:tracePt t="119052" x="3611563" y="3279775"/>
          <p14:tracePt t="119058" x="3533775" y="3322638"/>
          <p14:tracePt t="119067" x="3449638" y="3365500"/>
          <p14:tracePt t="119073" x="3297238" y="3433763"/>
          <p14:tracePt t="119080" x="3059113" y="3509963"/>
          <p14:tracePt t="119089" x="2803525" y="3568700"/>
          <p14:tracePt t="119096" x="2608263" y="3611563"/>
          <p14:tracePt t="119104" x="2387600" y="3646488"/>
          <p14:tracePt t="119110" x="2141538" y="3671888"/>
          <p14:tracePt t="119120" x="1878013" y="3687763"/>
          <p14:tracePt t="119125" x="1579563" y="3705225"/>
          <p14:tracePt t="119135" x="1393825" y="3722688"/>
          <p14:tracePt t="119140" x="1155700" y="3738563"/>
          <p14:tracePt t="119148" x="976313" y="3748088"/>
          <p14:tracePt t="119155" x="765175" y="3763963"/>
          <p14:tracePt t="119163" x="611188" y="3773488"/>
          <p14:tracePt t="119170" x="492125" y="3773488"/>
          <p14:tracePt t="119178" x="314325" y="3798888"/>
          <p14:tracePt t="119186" x="187325" y="3798888"/>
          <p14:tracePt t="119192" x="7938" y="3824288"/>
          <p14:tracePt t="142894" x="909638" y="4946650"/>
          <p14:tracePt t="142903" x="1333500" y="5064125"/>
          <p14:tracePt t="142911" x="1852613" y="5183188"/>
          <p14:tracePt t="142917" x="2362200" y="5302250"/>
          <p14:tracePt t="142925" x="2820988" y="5446713"/>
          <p14:tracePt t="142931" x="3254375" y="5583238"/>
          <p14:tracePt t="142941" x="3729038" y="5770563"/>
          <p14:tracePt t="142947" x="4060825" y="5957888"/>
          <p14:tracePt t="142954" x="4570413" y="6186488"/>
          <p14:tracePt t="142961" x="4987925" y="6391275"/>
          <p14:tracePt t="142969" x="5353050" y="6577013"/>
          <p14:tracePt t="142977" x="5718175" y="6789738"/>
          <p14:tracePt t="143148" x="7621588" y="6670675"/>
          <p14:tracePt t="143155" x="7824788" y="6457950"/>
          <p14:tracePt t="143162" x="8088313" y="6262688"/>
          <p14:tracePt t="143170" x="8232775" y="6169025"/>
          <p14:tracePt t="143178" x="8351838" y="6092825"/>
          <p14:tracePt t="143186" x="8453438" y="6016625"/>
          <p14:tracePt t="143194" x="8589963" y="5957888"/>
          <p14:tracePt t="143202" x="8734425" y="5897563"/>
          <p14:tracePt t="143211" x="8886825" y="5846763"/>
          <p14:tracePt t="143215" x="9074150" y="5778500"/>
          <p14:tracePt t="143224" x="9201150" y="5727700"/>
          <p14:tracePt t="143230" x="9371013" y="5659438"/>
          <p14:tracePt t="143237" x="9523413" y="5608638"/>
          <p14:tracePt t="143245" x="9677400" y="5549900"/>
          <p14:tracePt t="143253" x="9821863" y="5514975"/>
          <p14:tracePt t="143260" x="9940925" y="5464175"/>
          <p14:tracePt t="143268" x="9999663" y="5456238"/>
          <p14:tracePt t="143275" x="10034588" y="5438775"/>
          <p14:tracePt t="143507" x="10042525" y="5430838"/>
          <p14:tracePt t="143521" x="10050463" y="5413375"/>
          <p14:tracePt t="143529" x="10075863" y="5413375"/>
          <p14:tracePt t="143536" x="10110788" y="5395913"/>
          <p14:tracePt t="143544" x="10161588" y="5362575"/>
          <p14:tracePt t="143551" x="10194925" y="5337175"/>
          <p14:tracePt t="143560" x="10263188" y="5294313"/>
          <p14:tracePt t="143565" x="10313988" y="5260975"/>
          <p14:tracePt t="143574" x="10374313" y="5218113"/>
          <p14:tracePt t="143580" x="10442575" y="5167313"/>
          <p14:tracePt t="143587" x="10501313" y="5124450"/>
          <p14:tracePt t="143594" x="10594975" y="5056188"/>
          <p14:tracePt t="143602" x="10688638" y="5005388"/>
          <p14:tracePt t="143609" x="10739438" y="4979988"/>
          <p14:tracePt t="143617" x="10798175" y="4937125"/>
          <p14:tracePt t="143625" x="10866438" y="4894263"/>
          <p14:tracePt t="143631" x="10901363" y="4852988"/>
          <p14:tracePt t="143640" x="10952163" y="4802188"/>
          <p14:tracePt t="143646" x="11010900" y="4741863"/>
          <p14:tracePt t="143654" x="11061700" y="4673600"/>
          <p14:tracePt t="143660" x="11104563" y="4605338"/>
          <p14:tracePt t="143669" x="11147425" y="4546600"/>
          <p14:tracePt t="143676" x="11188700" y="4478338"/>
          <p14:tracePt t="143684" x="11231563" y="4427538"/>
          <p14:tracePt t="143692" x="11266488" y="4368800"/>
          <p14:tracePt t="143698" x="11307763" y="4300538"/>
          <p14:tracePt t="143707" x="11350625" y="4240213"/>
          <p14:tracePt t="143713" x="11393488" y="4113213"/>
          <p14:tracePt t="143720" x="11444288" y="3994150"/>
          <p14:tracePt t="143727" x="11487150" y="3857625"/>
          <p14:tracePt t="143735" x="11520488" y="3748088"/>
          <p14:tracePt t="143742" x="11545888" y="3646488"/>
          <p14:tracePt t="143749" x="11580813" y="3552825"/>
          <p14:tracePt t="143758" x="11606213" y="3467100"/>
          <p14:tracePt t="143765" x="11622088" y="3365500"/>
          <p14:tracePt t="143774" x="11647488" y="3221038"/>
          <p14:tracePt t="143780" x="11674475" y="3094038"/>
          <p14:tracePt t="143789" x="11682413" y="2982913"/>
          <p14:tracePt t="143795" x="11699875" y="2881313"/>
          <p14:tracePt t="143802" x="11707813" y="2820988"/>
          <p14:tracePt t="143810" x="11715750" y="2770188"/>
          <p14:tracePt t="143817" x="11715750" y="2744788"/>
          <p14:tracePt t="143825" x="11715750" y="2686050"/>
          <p14:tracePt t="143832" x="11715750" y="2660650"/>
          <p14:tracePt t="143842" x="11715750" y="2617788"/>
          <p14:tracePt t="143847" x="11715750" y="2557463"/>
          <p14:tracePt t="143855" x="11690350" y="2489200"/>
          <p14:tracePt t="143862" x="11664950" y="2430463"/>
          <p14:tracePt t="143870" x="11639550" y="2379663"/>
          <p14:tracePt t="143877" x="11614150" y="2319338"/>
          <p14:tracePt t="143884" x="11580813" y="2268538"/>
          <p14:tracePt t="143891" x="11555413" y="2235200"/>
          <p14:tracePt t="143899" x="11503025" y="2184400"/>
          <p14:tracePt t="143909" x="11469688" y="2141538"/>
          <p14:tracePt t="143914" x="11436350" y="2116138"/>
          <p14:tracePt t="143923" x="11401425" y="2082800"/>
          <p14:tracePt t="143928" x="11350625" y="2039938"/>
          <p14:tracePt t="143936" x="11299825" y="1997075"/>
          <p14:tracePt t="143943" x="11231563" y="1963738"/>
          <p14:tracePt t="143951" x="11155363" y="1928813"/>
          <p14:tracePt t="143958" x="11053763" y="1895475"/>
          <p14:tracePt t="143966" x="10934700" y="1860550"/>
          <p14:tracePt t="143974" x="10848975" y="1844675"/>
          <p14:tracePt t="143980" x="10764838" y="1827213"/>
          <p14:tracePt t="143989" x="10679113" y="1809750"/>
          <p14:tracePt t="143996" x="10560050" y="1801813"/>
          <p14:tracePt t="144003" x="10458450" y="1758950"/>
          <p14:tracePt t="144010" x="10313988" y="1741488"/>
          <p14:tracePt t="144017" x="10204450" y="1708150"/>
          <p14:tracePt t="144025" x="10085388" y="1690688"/>
          <p14:tracePt t="144033" x="9983788" y="1674813"/>
          <p14:tracePt t="144041" x="9898063" y="1649413"/>
          <p14:tracePt t="144049" x="9812338" y="1622425"/>
          <p14:tracePt t="144055" x="9677400" y="1606550"/>
          <p14:tracePt t="144064" x="9575800" y="1581150"/>
          <p14:tracePt t="144073" x="9447213" y="1546225"/>
          <p14:tracePt t="144079" x="9345613" y="1538288"/>
          <p14:tracePt t="144087" x="9244013" y="1512888"/>
          <p14:tracePt t="144095" x="9158288" y="1487488"/>
          <p14:tracePt t="144099" x="9074150" y="1477963"/>
          <p14:tracePt t="144108" x="8988425" y="1477963"/>
          <p14:tracePt t="144115" x="8886825" y="1470025"/>
          <p14:tracePt t="144124" x="8802688" y="1470025"/>
          <p14:tracePt t="144129" x="8691563" y="1470025"/>
          <p14:tracePt t="144138" x="8605838" y="1470025"/>
          <p14:tracePt t="144144" x="8488363" y="1470025"/>
          <p14:tracePt t="144151" x="8402638" y="1470025"/>
          <p14:tracePt t="144159" x="8308975" y="1470025"/>
          <p14:tracePt t="144166" x="8232775" y="1470025"/>
          <p14:tracePt t="144174" x="8131175" y="1477963"/>
          <p14:tracePt t="144181" x="8062913" y="1495425"/>
          <p14:tracePt t="144191" x="7961313" y="1512888"/>
          <p14:tracePt t="144196" x="7867650" y="1538288"/>
          <p14:tracePt t="144203" x="7766050" y="1555750"/>
          <p14:tracePt t="144211" x="7680325" y="1571625"/>
          <p14:tracePt t="144218" x="7596188" y="1606550"/>
          <p14:tracePt t="144226" x="7502525" y="1639888"/>
          <p14:tracePt t="144233" x="7416800" y="1657350"/>
          <p14:tracePt t="144242" x="7323138" y="1690688"/>
          <p14:tracePt t="144248" x="7239000" y="1716088"/>
          <p14:tracePt t="144258" x="7153275" y="1751013"/>
          <p14:tracePt t="144263" x="7077075" y="1776413"/>
          <p14:tracePt t="144271" x="6983413" y="1793875"/>
          <p14:tracePt t="144277" x="6942138" y="1809750"/>
          <p14:tracePt t="144285" x="6889750" y="1844675"/>
          <p14:tracePt t="144293" x="6838950" y="1852613"/>
          <p14:tracePt t="144300" x="6805613" y="1878013"/>
          <p14:tracePt t="144309" x="6780213" y="1895475"/>
          <p14:tracePt t="144314" x="6745288" y="1911350"/>
          <p14:tracePt t="144324" x="6719888" y="1946275"/>
          <p14:tracePt t="144329" x="6669088" y="2022475"/>
          <p14:tracePt t="144342" x="6618288" y="2098675"/>
          <p14:tracePt t="144345" x="6575425" y="2174875"/>
          <p14:tracePt t="144354" x="6542088" y="2252663"/>
          <p14:tracePt t="144360" x="6524625" y="2303463"/>
          <p14:tracePt t="144368" x="6499225" y="2354263"/>
          <p14:tracePt t="144375" x="6491288" y="2387600"/>
          <p14:tracePt t="144382" x="6465888" y="2447925"/>
          <p14:tracePt t="144393" x="6448425" y="2506663"/>
          <p14:tracePt t="144398" x="6440488" y="2592388"/>
          <p14:tracePt t="144405" x="6423025" y="2676525"/>
          <p14:tracePt t="144414" x="6423025" y="2778125"/>
          <p14:tracePt t="144424" x="6423025" y="2863850"/>
          <p14:tracePt t="144428" x="6423025" y="2922588"/>
          <p14:tracePt t="144435" x="6423025" y="2982913"/>
          <p14:tracePt t="144443" x="6423025" y="3041650"/>
          <p14:tracePt t="144450" x="6423025" y="3084513"/>
          <p14:tracePt t="144458" x="6430963" y="3144838"/>
          <p14:tracePt t="144465" x="6456363" y="3203575"/>
          <p14:tracePt t="144474" x="6473825" y="3279775"/>
          <p14:tracePt t="144480" x="6499225" y="3365500"/>
          <p14:tracePt t="144487" x="6516688" y="3433763"/>
          <p14:tracePt t="144494" x="6550025" y="3502025"/>
          <p14:tracePt t="144501" x="6575425" y="3568700"/>
          <p14:tracePt t="144510" x="6600825" y="3629025"/>
          <p14:tracePt t="144515" x="6635750" y="3662363"/>
          <p14:tracePt t="144525" x="6661150" y="3730625"/>
          <p14:tracePt t="144531" x="6694488" y="3790950"/>
          <p14:tracePt t="144541" x="6745288" y="3857625"/>
          <p14:tracePt t="144545" x="6788150" y="3917950"/>
          <p14:tracePt t="144553" x="6838950" y="3994150"/>
          <p14:tracePt t="144560" x="6889750" y="4079875"/>
          <p14:tracePt t="144568" x="6942138" y="4138613"/>
          <p14:tracePt t="144575" x="7000875" y="4214813"/>
          <p14:tracePt t="144582" x="7043738" y="4265613"/>
          <p14:tracePt t="144591" x="7102475" y="4325938"/>
          <p14:tracePt t="144597" x="7170738" y="4376738"/>
          <p14:tracePt t="144608" x="7246938" y="4445000"/>
          <p14:tracePt t="144612" x="7358063" y="4503738"/>
          <p14:tracePt t="144619" x="7442200" y="4564063"/>
          <p14:tracePt t="144627" x="7553325" y="4630738"/>
          <p14:tracePt t="144634" x="7629525" y="4665663"/>
          <p14:tracePt t="144642" x="7723188" y="4716463"/>
          <p14:tracePt t="144650" x="7807325" y="4767263"/>
          <p14:tracePt t="144659" x="7900988" y="4810125"/>
          <p14:tracePt t="144664" x="7994650" y="4868863"/>
          <p14:tracePt t="144674" x="8096250" y="4911725"/>
          <p14:tracePt t="144679" x="8207375" y="4962525"/>
          <p14:tracePt t="144686" x="8301038" y="5005388"/>
          <p14:tracePt t="144694" x="8420100" y="5038725"/>
          <p14:tracePt t="144702" x="8504238" y="5064125"/>
          <p14:tracePt t="144709" x="8597900" y="5099050"/>
          <p14:tracePt t="144717" x="8699500" y="5132388"/>
          <p14:tracePt t="144725" x="8802688" y="5149850"/>
          <p14:tracePt t="144731" x="8929688" y="5192713"/>
          <p14:tracePt t="144741" x="9013825" y="5208588"/>
          <p14:tracePt t="144746" x="9142413" y="5235575"/>
          <p14:tracePt t="144756" x="9236075" y="5251450"/>
          <p14:tracePt t="144762" x="9320213" y="5268913"/>
          <p14:tracePt t="144774" x="9405938" y="5268913"/>
          <p14:tracePt t="144777" x="9490075" y="5276850"/>
          <p14:tracePt t="144784" x="9609138" y="5286375"/>
          <p14:tracePt t="144792" x="9702800" y="5302250"/>
          <p14:tracePt t="144799" x="9821863" y="5302250"/>
          <p14:tracePt t="144808" x="9915525" y="5302250"/>
          <p14:tracePt t="144813" x="10017125" y="5302250"/>
          <p14:tracePt t="144822" x="10118725" y="5302250"/>
          <p14:tracePt t="144828" x="10204450" y="5302250"/>
          <p14:tracePt t="144837" x="10271125" y="5302250"/>
          <p14:tracePt t="144843" x="10374313" y="5302250"/>
          <p14:tracePt t="144851" x="10458450" y="5302250"/>
          <p14:tracePt t="144858" x="10544175" y="5302250"/>
          <p14:tracePt t="144866" x="10612438" y="5302250"/>
          <p14:tracePt t="144875" x="10688638" y="5302250"/>
          <p14:tracePt t="144879" x="10739438" y="5302250"/>
          <p14:tracePt t="144891" x="10858500" y="5260975"/>
          <p14:tracePt t="144905" x="11036300" y="5218113"/>
          <p14:tracePt t="144910" x="11155363" y="5167313"/>
          <p14:tracePt t="144918" x="11256963" y="5132388"/>
          <p14:tracePt t="144927" x="11333163" y="5116513"/>
          <p14:tracePt t="144932" x="11436350" y="5073650"/>
          <p14:tracePt t="144942" x="11495088" y="5038725"/>
          <p14:tracePt t="144948" x="11571288" y="5005388"/>
          <p14:tracePt t="144957" x="11639550" y="4962525"/>
          <p14:tracePt t="144963" x="11715750" y="4929188"/>
          <p14:tracePt t="144973" x="11791950" y="4886325"/>
          <p14:tracePt t="144977" x="11869738" y="4827588"/>
          <p14:tracePt t="144985" x="11953875" y="4784725"/>
          <p14:tracePt t="144992" x="12047538" y="4724400"/>
          <p14:tracePt t="145000" x="12123738" y="4683125"/>
          <p14:tracePt t="145372" x="12106275" y="2159000"/>
          <p14:tracePt t="145379" x="12065000" y="2124075"/>
          <p14:tracePt t="145387" x="12014200" y="2098675"/>
          <p14:tracePt t="145394" x="11979275" y="2082800"/>
          <p14:tracePt t="145402" x="11936413" y="2065338"/>
          <p14:tracePt t="145409" x="11903075" y="2047875"/>
          <p14:tracePt t="145417" x="11869738" y="2039938"/>
          <p14:tracePt t="145424" x="11844338" y="2030413"/>
          <p14:tracePt t="145431" x="11801475" y="2014538"/>
          <p14:tracePt t="145440" x="11784013" y="2005013"/>
          <p14:tracePt t="145446" x="11750675" y="1997075"/>
          <p14:tracePt t="145452" x="11715750" y="1997075"/>
          <p14:tracePt t="145461" x="11682413" y="1989138"/>
          <p14:tracePt t="145469" x="11664950" y="1979613"/>
          <p14:tracePt t="145476" x="11622088" y="1979613"/>
          <p14:tracePt t="145484" x="11571288" y="1963738"/>
          <p14:tracePt t="145491" x="11537950" y="1963738"/>
          <p14:tracePt t="145498" x="11495088" y="1946275"/>
          <p14:tracePt t="145507" x="11461750" y="1938338"/>
          <p14:tracePt t="145513" x="11426825" y="1928813"/>
          <p14:tracePt t="145523" x="11393488" y="1920875"/>
          <p14:tracePt t="145528" x="11350625" y="1911350"/>
          <p14:tracePt t="145536" x="11317288" y="1903413"/>
          <p14:tracePt t="145543" x="11274425" y="1895475"/>
          <p14:tracePt t="145550" x="11215688" y="1895475"/>
          <p14:tracePt t="145558" x="11155363" y="1878013"/>
          <p14:tracePt t="145565" x="11079163" y="1870075"/>
          <p14:tracePt t="145574" x="11036300" y="1860550"/>
          <p14:tracePt t="145580" x="10977563" y="1852613"/>
          <p14:tracePt t="145589" x="10926763" y="1844675"/>
          <p14:tracePt t="145595" x="10866438" y="1835150"/>
          <p14:tracePt t="145605" x="10807700" y="1819275"/>
          <p14:tracePt t="145610" x="10764838" y="1819275"/>
          <p14:tracePt t="145620" x="10696575" y="1809750"/>
          <p14:tracePt t="145627" x="10620375" y="1809750"/>
          <p14:tracePt t="145632" x="10534650" y="1801813"/>
          <p14:tracePt t="145640" x="10475913" y="1801813"/>
          <p14:tracePt t="145646" x="10415588" y="1793875"/>
          <p14:tracePt t="145655" x="10356850" y="1784350"/>
          <p14:tracePt t="145661" x="10298113" y="1784350"/>
          <p14:tracePt t="145669" x="10255250" y="1776413"/>
          <p14:tracePt t="145676" x="10212388" y="1758950"/>
          <p14:tracePt t="145685" x="10153650" y="1751013"/>
          <p14:tracePt t="145692" x="10101263" y="1741488"/>
          <p14:tracePt t="145698" x="10034588" y="1733550"/>
          <p14:tracePt t="145707" x="9956800" y="1725613"/>
          <p14:tracePt t="145713" x="9890125" y="1725613"/>
          <p14:tracePt t="145723" x="9812338" y="1725613"/>
          <p14:tracePt t="145728" x="9753600" y="1725613"/>
          <p14:tracePt t="145737" x="9728200" y="1725613"/>
          <p14:tracePt t="145743" x="9685338" y="1725613"/>
          <p14:tracePt t="145750" x="9652000" y="1725613"/>
          <p14:tracePt t="145758" x="9626600" y="1725613"/>
          <p14:tracePt t="145765" x="9609138" y="1725613"/>
          <p14:tracePt t="145775" x="9591675" y="1716088"/>
          <p14:tracePt t="145781" x="9583738" y="1716088"/>
          <p14:tracePt t="146080" x="9575800" y="1690688"/>
          <p14:tracePt t="146088" x="9558338" y="1657350"/>
          <p14:tracePt t="146093" x="9550400" y="1631950"/>
          <p14:tracePt t="146102" x="9532938" y="1563688"/>
          <p14:tracePt t="146111" x="9523413" y="1477963"/>
          <p14:tracePt t="146116" x="9498013" y="1376363"/>
          <p14:tracePt t="146124" x="9472613" y="1198563"/>
          <p14:tracePt t="146130" x="9447213" y="1069975"/>
          <p14:tracePt t="146140" x="9421813" y="942975"/>
          <p14:tracePt t="146145" x="9405938" y="841375"/>
          <p14:tracePt t="146153" x="9388475" y="739775"/>
          <p14:tracePt t="146160" x="9371013" y="654050"/>
          <p14:tracePt t="146168" x="9363075" y="534988"/>
          <p14:tracePt t="146175" x="9337675" y="390525"/>
          <p14:tracePt t="146182" x="9320213" y="280988"/>
          <p14:tracePt t="146191" x="9312275" y="169863"/>
          <p14:tracePt t="146197" x="9312275" y="93663"/>
          <p14:tracePt t="146207" x="9286875" y="7938"/>
          <p14:tracePt t="153969" x="9117013" y="220663"/>
          <p14:tracePt t="153976" x="9099550" y="347663"/>
          <p14:tracePt t="153986" x="9099550" y="433388"/>
          <p14:tracePt t="153991" x="9082088" y="501650"/>
          <p14:tracePt t="154001" x="9082088" y="552450"/>
          <p14:tracePt t="154007" x="9074150" y="611188"/>
          <p14:tracePt t="154018" x="9064625" y="688975"/>
          <p14:tracePt t="154021" x="9048750" y="765175"/>
          <p14:tracePt t="154030" x="9048750" y="833438"/>
          <p14:tracePt t="154038" x="9048750" y="900113"/>
          <p14:tracePt t="154045" x="9048750" y="1003300"/>
          <p14:tracePt t="154054" x="9048750" y="1104900"/>
          <p14:tracePt t="154058" x="9048750" y="1216025"/>
          <p14:tracePt t="154067" x="9048750" y="1317625"/>
          <p14:tracePt t="154073" x="9048750" y="1385888"/>
          <p14:tracePt t="154086" x="9056688" y="1462088"/>
          <p14:tracePt t="154088" x="9064625" y="1546225"/>
          <p14:tracePt t="154095" x="9064625" y="1649413"/>
          <p14:tracePt t="154104" x="9074150" y="1741488"/>
          <p14:tracePt t="154111" x="9082088" y="1835150"/>
          <p14:tracePt t="154120" x="9099550" y="1920875"/>
          <p14:tracePt t="154126" x="9107488" y="2005013"/>
          <p14:tracePt t="154134" x="9132888" y="2090738"/>
          <p14:tracePt t="154140" x="9158288" y="2293938"/>
          <p14:tracePt t="154149" x="9175750" y="2422525"/>
          <p14:tracePt t="154154" x="9201150" y="2566988"/>
          <p14:tracePt t="154162" x="9226550" y="2711450"/>
          <p14:tracePt t="154170" x="9226550" y="2805113"/>
          <p14:tracePt t="154177" x="9236075" y="2897188"/>
          <p14:tracePt t="154186" x="9261475" y="2965450"/>
          <p14:tracePt t="154191" x="9269413" y="3041650"/>
          <p14:tracePt t="154202" x="9269413" y="3109913"/>
          <p14:tracePt t="154207" x="9294813" y="3228975"/>
          <p14:tracePt t="154214" x="9320213" y="3373438"/>
          <p14:tracePt t="154222" x="9363075" y="3611563"/>
          <p14:tracePt t="154230" x="9388475" y="3781425"/>
          <p14:tracePt t="154237" x="9405938" y="3883025"/>
          <p14:tracePt t="154245" x="9421813" y="3994150"/>
          <p14:tracePt t="154253" x="9439275" y="4070350"/>
          <p14:tracePt t="154259" x="9439275" y="4113213"/>
          <p14:tracePt t="154269" x="9447213" y="4146550"/>
          <p14:tracePt t="154273" x="9447213" y="4156075"/>
          <p14:tracePt t="154282" x="9447213" y="4181475"/>
          <p14:tracePt t="154289" x="9447213" y="4189413"/>
          <p14:tracePt t="154296" x="9447213" y="4197350"/>
          <p14:tracePt t="154461" x="9456738" y="4197350"/>
          <p14:tracePt t="154477" x="9464675" y="4197350"/>
          <p14:tracePt t="154491" x="9472613" y="4181475"/>
          <p14:tracePt t="154499" x="9482138" y="4156075"/>
          <p14:tracePt t="154507" x="9482138" y="4138613"/>
          <p14:tracePt t="154514" x="9482138" y="4105275"/>
          <p14:tracePt t="154521" x="9482138" y="4044950"/>
          <p14:tracePt t="154527" x="9482138" y="4002088"/>
          <p14:tracePt t="154536" x="9482138" y="3968750"/>
          <p14:tracePt t="154542" x="9464675" y="3925888"/>
          <p14:tracePt t="154550" x="9431338" y="3875088"/>
          <p14:tracePt t="154557" x="9388475" y="3798888"/>
          <p14:tracePt t="154566" x="9345613" y="3730625"/>
          <p14:tracePt t="154572" x="9320213" y="3687763"/>
          <p14:tracePt t="154579" x="9286875" y="3619500"/>
          <p14:tracePt t="154587" x="9251950" y="3568700"/>
          <p14:tracePt t="154594" x="9201150" y="3517900"/>
          <p14:tracePt t="154603" x="9175750" y="3484563"/>
          <p14:tracePt t="154608" x="9124950" y="3441700"/>
          <p14:tracePt t="154619" x="9091613" y="3398838"/>
          <p14:tracePt t="154624" x="9023350" y="3355975"/>
          <p14:tracePt t="154633" x="8980488" y="3322638"/>
          <p14:tracePt t="154638" x="8937625" y="3289300"/>
          <p14:tracePt t="154646" x="8904288" y="3271838"/>
          <p14:tracePt t="154653" x="8853488" y="3254375"/>
          <p14:tracePt t="154660" x="8818563" y="3228975"/>
          <p14:tracePt t="154670" x="8777288" y="3211513"/>
          <p14:tracePt t="154675" x="8742363" y="3195638"/>
          <p14:tracePt t="154685" x="8699500" y="3170238"/>
          <p14:tracePt t="154690" x="8632825" y="3152775"/>
          <p14:tracePt t="154698" x="8589963" y="3135313"/>
          <p14:tracePt t="154705" x="8529638" y="3109913"/>
          <p14:tracePt t="154713" x="8478838" y="3094038"/>
          <p14:tracePt t="154720" x="8428038" y="3084513"/>
          <p14:tracePt t="154728" x="8402638" y="3076575"/>
          <p14:tracePt t="154737" x="8359775" y="3059113"/>
          <p14:tracePt t="154742" x="8334375" y="3059113"/>
          <p14:tracePt t="154752" x="8275638" y="3051175"/>
          <p14:tracePt t="154756" x="8232775" y="3041650"/>
          <p14:tracePt t="154767" x="8174038" y="3041650"/>
          <p14:tracePt t="154774" x="8139113" y="3033713"/>
          <p14:tracePt t="154783" x="8080375" y="3033713"/>
          <p14:tracePt t="154789" x="8037513" y="3033713"/>
          <p14:tracePt t="154796" x="7994650" y="3033713"/>
          <p14:tracePt t="154804" x="7951788" y="3033713"/>
          <p14:tracePt t="154810" x="7910513" y="3033713"/>
          <p14:tracePt t="154819" x="7875588" y="3033713"/>
          <p14:tracePt t="154825" x="7832725" y="3033713"/>
          <p14:tracePt t="154834" x="7807325" y="3041650"/>
          <p14:tracePt t="154840" x="7766050" y="3059113"/>
          <p14:tracePt t="154847" x="7715250" y="3067050"/>
          <p14:tracePt t="154854" x="7697788" y="3076575"/>
          <p14:tracePt t="154862" x="7646988" y="3094038"/>
          <p14:tracePt t="154870" x="7621588" y="3101975"/>
          <p14:tracePt t="154876" x="7578725" y="3119438"/>
          <p14:tracePt t="154886" x="7535863" y="3135313"/>
          <p14:tracePt t="154902" x="7459663" y="3186113"/>
          <p14:tracePt t="154906" x="7416800" y="3203575"/>
          <p14:tracePt t="154915" x="7373938" y="3228975"/>
          <p14:tracePt t="154922" x="7348538" y="3254375"/>
          <p14:tracePt t="154929" x="7332663" y="3279775"/>
          <p14:tracePt t="154937" x="7307263" y="3305175"/>
          <p14:tracePt t="154943" x="7264400" y="3340100"/>
          <p14:tracePt t="154952" x="7239000" y="3390900"/>
          <p14:tracePt t="154959" x="7204075" y="3441700"/>
          <p14:tracePt t="154967" x="7162800" y="3509963"/>
          <p14:tracePt t="154973" x="7137400" y="3543300"/>
          <p14:tracePt t="154981" x="7119938" y="3578225"/>
          <p14:tracePt t="154989" x="7094538" y="3611563"/>
          <p14:tracePt t="154996" x="7059613" y="3654425"/>
          <p14:tracePt t="155003" x="7043738" y="3679825"/>
          <p14:tracePt t="155011" x="7018338" y="3722688"/>
          <p14:tracePt t="155020" x="7000875" y="3748088"/>
          <p14:tracePt t="155026" x="6983413" y="3781425"/>
          <p14:tracePt t="155035" x="6967538" y="3816350"/>
          <p14:tracePt t="155040" x="6950075" y="3875088"/>
          <p14:tracePt t="155048" x="6942138" y="3925888"/>
          <p14:tracePt t="155055" x="6915150" y="3986213"/>
          <p14:tracePt t="155063" x="6907213" y="4044950"/>
          <p14:tracePt t="155071" x="6899275" y="4113213"/>
          <p14:tracePt t="155078" x="6889750" y="4164013"/>
          <p14:tracePt t="155089" x="6889750" y="4206875"/>
          <p14:tracePt t="155093" x="6889750" y="4240213"/>
          <p14:tracePt t="155100" x="6889750" y="4291013"/>
          <p14:tracePt t="155107" x="6889750" y="4333875"/>
          <p14:tracePt t="155115" x="6889750" y="4368800"/>
          <p14:tracePt t="155122" x="6889750" y="4419600"/>
          <p14:tracePt t="155129" x="6889750" y="4478338"/>
          <p14:tracePt t="155136" x="6889750" y="4554538"/>
          <p14:tracePt t="155144" x="6899275" y="4597400"/>
          <p14:tracePt t="155153" x="6915150" y="4648200"/>
          <p14:tracePt t="155159" x="6924675" y="4683125"/>
          <p14:tracePt t="155170" x="6932613" y="4708525"/>
          <p14:tracePt t="155175" x="6967538" y="4749800"/>
          <p14:tracePt t="155183" x="6975475" y="4759325"/>
          <p14:tracePt t="155190" x="6983413" y="4784725"/>
          <p14:tracePt t="155199" x="7000875" y="4810125"/>
          <p14:tracePt t="155205" x="7026275" y="4843463"/>
          <p14:tracePt t="155212" x="7051675" y="4868863"/>
          <p14:tracePt t="155220" x="7077075" y="4903788"/>
          <p14:tracePt t="155227" x="7127875" y="4937125"/>
          <p14:tracePt t="155236" x="7178675" y="4987925"/>
          <p14:tracePt t="155241" x="7229475" y="5030788"/>
          <p14:tracePt t="155248" x="7281863" y="5056188"/>
          <p14:tracePt t="155256" x="7348538" y="5099050"/>
          <p14:tracePt t="155264" x="7391400" y="5124450"/>
          <p14:tracePt t="155270" x="7451725" y="5157788"/>
          <p14:tracePt t="155279" x="7477125" y="5167313"/>
          <p14:tracePt t="155287" x="7545388" y="5200650"/>
          <p14:tracePt t="155292" x="7604125" y="5218113"/>
          <p14:tracePt t="155303" x="7662863" y="5243513"/>
          <p14:tracePt t="155309" x="7723188" y="5251450"/>
          <p14:tracePt t="155318" x="7781925" y="5268913"/>
          <p14:tracePt t="155324" x="7859713" y="5286375"/>
          <p14:tracePt t="155332" x="7935913" y="5294313"/>
          <p14:tracePt t="155338" x="8020050" y="5319713"/>
          <p14:tracePt t="155345" x="8096250" y="5327650"/>
          <p14:tracePt t="155353" x="8164513" y="5337175"/>
          <p14:tracePt t="155360" x="8266113" y="5345113"/>
          <p14:tracePt t="155369" x="8369300" y="5345113"/>
          <p14:tracePt t="155375" x="8462963" y="5345113"/>
          <p14:tracePt t="155384" x="8547100" y="5345113"/>
          <p14:tracePt t="155389" x="8632825" y="5345113"/>
          <p14:tracePt t="155399" x="8709025" y="5345113"/>
          <p14:tracePt t="155405" x="8750300" y="5337175"/>
          <p14:tracePt t="155412" x="8810625" y="5327650"/>
          <p14:tracePt t="155419" x="8861425" y="5311775"/>
          <p14:tracePt t="155426" x="8937625" y="5286375"/>
          <p14:tracePt t="155436" x="8997950" y="5268913"/>
          <p14:tracePt t="155441" x="9048750" y="5243513"/>
          <p14:tracePt t="155451" x="9124950" y="5218113"/>
          <p14:tracePt t="155458" x="9201150" y="5167313"/>
          <p14:tracePt t="155464" x="9251950" y="5141913"/>
          <p14:tracePt t="155472" x="9312275" y="5099050"/>
          <p14:tracePt t="155479" x="9363075" y="5064125"/>
          <p14:tracePt t="155486" x="9413875" y="5038725"/>
          <p14:tracePt t="155494" x="9464675" y="4987925"/>
          <p14:tracePt t="155502" x="9498013" y="4954588"/>
          <p14:tracePt t="155508" x="9550400" y="4929188"/>
          <p14:tracePt t="155517" x="9601200" y="4894263"/>
          <p14:tracePt t="155523" x="9659938" y="4852988"/>
          <p14:tracePt t="155530" x="9710738" y="4818063"/>
          <p14:tracePt t="155539" x="9779000" y="4749800"/>
          <p14:tracePt t="155546" x="9847263" y="4699000"/>
          <p14:tracePt t="155554" x="9898063" y="4630738"/>
          <p14:tracePt t="155560" x="9940925" y="4589463"/>
          <p14:tracePt t="155569" x="9983788" y="4513263"/>
          <p14:tracePt t="155576" x="10025063" y="4460875"/>
          <p14:tracePt t="155585" x="10067925" y="4402138"/>
          <p14:tracePt t="155590" x="10085388" y="4351338"/>
          <p14:tracePt t="155599" x="10118725" y="4291013"/>
          <p14:tracePt t="155605" x="10126663" y="4257675"/>
          <p14:tracePt t="155614" x="10136188" y="4206875"/>
          <p14:tracePt t="155620" x="10153650" y="4171950"/>
          <p14:tracePt t="155630" x="10161588" y="4105275"/>
          <p14:tracePt t="155638" x="10169525" y="4044950"/>
          <p14:tracePt t="155644" x="10169525" y="3968750"/>
          <p14:tracePt t="155653" x="10169525" y="3908425"/>
          <p14:tracePt t="155659" x="10169525" y="3857625"/>
          <p14:tracePt t="155665" x="10169525" y="3816350"/>
          <p14:tracePt t="155672" x="10169525" y="3763963"/>
          <p14:tracePt t="155679" x="10161588" y="3730625"/>
          <p14:tracePt t="155687" x="10144125" y="3687763"/>
          <p14:tracePt t="155694" x="10126663" y="3671888"/>
          <p14:tracePt t="155702" x="10101263" y="3636963"/>
          <p14:tracePt t="155709" x="10085388" y="3619500"/>
          <p14:tracePt t="155719" x="10067925" y="3594100"/>
          <p14:tracePt t="155724" x="10034588" y="3560763"/>
          <p14:tracePt t="155733" x="10009188" y="3527425"/>
          <p14:tracePt t="155739" x="9983788" y="3484563"/>
          <p14:tracePt t="155747" x="9931400" y="3441700"/>
          <p14:tracePt t="155754" x="9906000" y="3424238"/>
          <p14:tracePt t="155761" x="9864725" y="3373438"/>
          <p14:tracePt t="155770" x="9829800" y="3340100"/>
          <p14:tracePt t="155776" x="9779000" y="3297238"/>
          <p14:tracePt t="155785" x="9728200" y="3263900"/>
          <p14:tracePt t="155791" x="9685338" y="3211513"/>
          <p14:tracePt t="155801" x="9617075" y="3178175"/>
          <p14:tracePt t="155806" x="9583738" y="3135313"/>
          <p14:tracePt t="155814" x="9532938" y="3109913"/>
          <p14:tracePt t="155821" x="9482138" y="3094038"/>
          <p14:tracePt t="155828" x="9421813" y="3067050"/>
          <p14:tracePt t="155835" x="9388475" y="3041650"/>
          <p14:tracePt t="155843" x="9353550" y="3033713"/>
          <p14:tracePt t="155852" x="9312275" y="3025775"/>
          <p14:tracePt t="155857" x="9261475" y="3016250"/>
          <p14:tracePt t="155868" x="9209088" y="3000375"/>
          <p14:tracePt t="155873" x="9150350" y="2982913"/>
          <p14:tracePt t="155882" x="9107488" y="2974975"/>
          <p14:tracePt t="155889" x="9064625" y="2965450"/>
          <p14:tracePt t="155898" x="9005888" y="2965450"/>
          <p14:tracePt t="155904" x="8963025" y="2965450"/>
          <p14:tracePt t="155911" x="8929688" y="2965450"/>
          <p14:tracePt t="155920" x="8894763" y="2965450"/>
          <p14:tracePt t="155925" x="8853488" y="2965450"/>
          <p14:tracePt t="155934" x="8810625" y="2965450"/>
          <p14:tracePt t="155940" x="8767763" y="2965450"/>
          <p14:tracePt t="155948" x="8724900" y="2965450"/>
          <p14:tracePt t="155955" x="8666163" y="2965450"/>
          <p14:tracePt t="155962" x="8605838" y="2965450"/>
          <p14:tracePt t="155970" x="8547100" y="2965450"/>
          <p14:tracePt t="155978" x="8488363" y="2965450"/>
          <p14:tracePt t="155985" x="8462963" y="2974975"/>
          <p14:tracePt t="155993" x="8410575" y="2990850"/>
          <p14:tracePt t="156001" x="8369300" y="2990850"/>
          <p14:tracePt t="156007" x="8308975" y="3008313"/>
          <p14:tracePt t="156016" x="8258175" y="3016250"/>
          <p14:tracePt t="156023" x="8199438" y="3025775"/>
          <p14:tracePt t="156032" x="8156575" y="3033713"/>
          <p14:tracePt t="156038" x="8096250" y="3041650"/>
          <p14:tracePt t="156046" x="8045450" y="3067050"/>
          <p14:tracePt t="156054" x="8004175" y="3076575"/>
          <p14:tracePt t="156060" x="7951788" y="3094038"/>
          <p14:tracePt t="156068" x="7918450" y="3101975"/>
          <p14:tracePt t="156074" x="7885113" y="3109913"/>
          <p14:tracePt t="156082" x="7867650" y="3119438"/>
          <p14:tracePt t="156089" x="7832725" y="3135313"/>
          <p14:tracePt t="156098" x="7807325" y="3144838"/>
          <p14:tracePt t="156104" x="7781925" y="3160713"/>
          <p14:tracePt t="156111" x="7756525" y="3170238"/>
          <p14:tracePt t="156118" x="7740650" y="3170238"/>
          <p14:tracePt t="156126" x="7715250" y="3178175"/>
          <p14:tracePt t="156135" x="7688263" y="3195638"/>
          <p14:tracePt t="156141" x="7662863" y="3203575"/>
          <p14:tracePt t="156150" x="7646988" y="3211513"/>
          <p14:tracePt t="156156" x="7612063" y="3228975"/>
          <p14:tracePt t="156164" x="7586663" y="3238500"/>
          <p14:tracePt t="156171" x="7561263" y="3246438"/>
          <p14:tracePt t="156178" x="7527925" y="3254375"/>
          <p14:tracePt t="156186" x="7510463" y="3263900"/>
          <p14:tracePt t="156193" x="7485063" y="3271838"/>
          <p14:tracePt t="156201" x="7467600" y="3279775"/>
          <p14:tracePt t="156207" x="7434263" y="3289300"/>
          <p14:tracePt t="156217" x="7416800" y="3289300"/>
          <p14:tracePt t="156222" x="7400925" y="3289300"/>
          <p14:tracePt t="156233" x="7383463" y="3305175"/>
          <p14:tracePt t="156237" x="7366000" y="3314700"/>
          <p14:tracePt t="156245" x="7348538" y="3314700"/>
          <p14:tracePt t="156252" x="7332663" y="3322638"/>
          <p14:tracePt t="156260" x="7315200" y="3322638"/>
          <p14:tracePt t="156268" x="7315200" y="3330575"/>
          <p14:tracePt t="156275" x="7307263" y="3330575"/>
          <p14:tracePt t="156283" x="7289800" y="3330575"/>
          <p14:tracePt t="156289" x="7281863" y="3340100"/>
          <p14:tracePt t="156296" x="7272338" y="3348038"/>
          <p14:tracePt t="156304" x="7256463" y="3355975"/>
          <p14:tracePt t="156311" x="7246938" y="3365500"/>
          <p14:tracePt t="156319" x="7239000" y="3365500"/>
          <p14:tracePt t="156326" x="7229475" y="3373438"/>
          <p14:tracePt t="156335" x="7213600" y="3390900"/>
          <p14:tracePt t="156341" x="7204075" y="3408363"/>
          <p14:tracePt t="156350" x="7178675" y="3416300"/>
          <p14:tracePt t="156356" x="7162800" y="3449638"/>
          <p14:tracePt t="156363" x="7137400" y="3502025"/>
          <p14:tracePt t="156371" x="7112000" y="3552825"/>
          <p14:tracePt t="156378" x="7085013" y="3603625"/>
          <p14:tracePt t="156386" x="7069138" y="3629025"/>
          <p14:tracePt t="156394" x="7059613" y="3654425"/>
          <p14:tracePt t="156402" x="7043738" y="3697288"/>
          <p14:tracePt t="156409" x="7026275" y="3730625"/>
          <p14:tracePt t="156417" x="7018338" y="3773488"/>
          <p14:tracePt t="156424" x="7008813" y="3824288"/>
          <p14:tracePt t="156431" x="6992938" y="3892550"/>
          <p14:tracePt t="156438" x="6983413" y="3976688"/>
          <p14:tracePt t="156445" x="6975475" y="4052888"/>
          <p14:tracePt t="156453" x="6975475" y="4121150"/>
          <p14:tracePt t="156461" x="6975475" y="4171950"/>
          <p14:tracePt t="156469" x="6975475" y="4214813"/>
          <p14:tracePt t="156476" x="6975475" y="4265613"/>
          <p14:tracePt t="156484" x="6975475" y="4325938"/>
          <p14:tracePt t="156491" x="6983413" y="4402138"/>
          <p14:tracePt t="156501" x="7008813" y="4503738"/>
          <p14:tracePt t="156507" x="7059613" y="4630738"/>
          <p14:tracePt t="156517" x="7077075" y="4733925"/>
          <p14:tracePt t="156524" x="7119938" y="4810125"/>
          <p14:tracePt t="156530" x="7170738" y="4886325"/>
          <p14:tracePt t="156537" x="7196138" y="4937125"/>
          <p14:tracePt t="156543" x="7239000" y="5013325"/>
          <p14:tracePt t="156551" x="7281863" y="5081588"/>
          <p14:tracePt t="156558" x="7323138" y="5132388"/>
          <p14:tracePt t="156567" x="7366000" y="5167313"/>
          <p14:tracePt t="156572" x="7400925" y="5218113"/>
          <p14:tracePt t="156580" x="7442200" y="5268913"/>
          <p14:tracePt t="156588" x="7485063" y="5319713"/>
          <p14:tracePt t="156594" x="7553325" y="5387975"/>
          <p14:tracePt t="156602" x="7621588" y="5456238"/>
          <p14:tracePt t="156609" x="7697788" y="5514975"/>
          <p14:tracePt t="156618" x="7773988" y="5583238"/>
          <p14:tracePt t="156625" x="7850188" y="5634038"/>
          <p14:tracePt t="156634" x="7926388" y="5676900"/>
          <p14:tracePt t="156640" x="8020050" y="5727700"/>
          <p14:tracePt t="156648" x="8105775" y="5753100"/>
          <p14:tracePt t="156654" x="8224838" y="5795963"/>
          <p14:tracePt t="156662" x="8410575" y="5829300"/>
          <p14:tracePt t="156669" x="8547100" y="5854700"/>
          <p14:tracePt t="156677" x="8666163" y="5889625"/>
          <p14:tracePt t="156685" x="8785225" y="5915025"/>
          <p14:tracePt t="156692" x="8894763" y="5940425"/>
          <p14:tracePt t="156701" x="9023350" y="5957888"/>
          <p14:tracePt t="156708" x="9158288" y="6008688"/>
          <p14:tracePt t="156713" x="9286875" y="6042025"/>
          <p14:tracePt t="156721" x="9413875" y="6076950"/>
          <p14:tracePt t="156729" x="9515475" y="6110288"/>
          <p14:tracePt t="156736" x="9617075" y="6143625"/>
          <p14:tracePt t="156744" x="9786938" y="6186488"/>
          <p14:tracePt t="156752" x="9948863" y="6211888"/>
          <p14:tracePt t="156759" x="10194925" y="6237288"/>
          <p14:tracePt t="156767" x="10356850" y="6262688"/>
          <p14:tracePt t="156773" x="10534650" y="6262688"/>
          <p14:tracePt t="156780" x="10772775" y="6280150"/>
          <p14:tracePt t="156788" x="11112500" y="6280150"/>
          <p14:tracePt t="156795" x="11495088" y="6280150"/>
          <p14:tracePt t="156802" x="11766550" y="6237288"/>
          <p14:tracePt t="162271" x="12133263" y="5380038"/>
          <p14:tracePt t="162278" x="12080875" y="5337175"/>
          <p14:tracePt t="162285" x="12039600" y="5286375"/>
          <p14:tracePt t="162293" x="12004675" y="5251450"/>
          <p14:tracePt t="162301" x="11961813" y="5175250"/>
          <p14:tracePt t="162308" x="11920538" y="5106988"/>
          <p14:tracePt t="162316" x="11869738" y="5005388"/>
          <p14:tracePt t="162322" x="11834813" y="4911725"/>
          <p14:tracePt t="162332" x="11801475" y="4835525"/>
          <p14:tracePt t="162338" x="11784013" y="4775200"/>
          <p14:tracePt t="162345" x="11776075" y="4733925"/>
          <p14:tracePt t="162353" x="11758613" y="4673600"/>
          <p14:tracePt t="162361" x="11758613" y="4622800"/>
          <p14:tracePt t="162367" x="11758613" y="4597400"/>
          <p14:tracePt t="162374" x="11758613" y="4579938"/>
          <p14:tracePt t="162383" x="11758613" y="4554538"/>
          <p14:tracePt t="162627" x="11766550" y="4546600"/>
          <p14:tracePt t="162635" x="11776075" y="4529138"/>
          <p14:tracePt t="162643" x="11791950" y="4521200"/>
          <p14:tracePt t="162651" x="11809413" y="4495800"/>
          <p14:tracePt t="162657" x="11844338" y="4445000"/>
          <p14:tracePt t="162666" x="11869738" y="4410075"/>
          <p14:tracePt t="162672" x="11895138" y="4359275"/>
          <p14:tracePt t="162681" x="11920538" y="4325938"/>
          <p14:tracePt t="162687" x="11936413" y="4291013"/>
          <p14:tracePt t="162696" x="11945938" y="4275138"/>
          <p14:tracePt t="162702" x="11953875" y="4249738"/>
          <p14:tracePt t="162710" x="11961813" y="4224338"/>
          <p14:tracePt t="162718" x="11971338" y="4189413"/>
          <p14:tracePt t="162724" x="11971338" y="4130675"/>
          <p14:tracePt t="162733" x="11971338" y="4062413"/>
          <p14:tracePt t="162739" x="11961813" y="3986213"/>
          <p14:tracePt t="162748" x="11928475" y="3917950"/>
          <p14:tracePt t="162754" x="11895138" y="3875088"/>
          <p14:tracePt t="162762" x="11860213" y="3824288"/>
          <p14:tracePt t="162769" x="11826875" y="3773488"/>
          <p14:tracePt t="162776" x="11784013" y="3730625"/>
          <p14:tracePt t="162784" x="11733213" y="3687763"/>
          <p14:tracePt t="162791" x="11657013" y="3636963"/>
          <p14:tracePt t="162799" x="11571288" y="3594100"/>
          <p14:tracePt t="162806" x="11477625" y="3535363"/>
          <p14:tracePt t="162815" x="11401425" y="3492500"/>
          <p14:tracePt t="162821" x="11342688" y="3459163"/>
          <p14:tracePt t="162828" x="11274425" y="3424238"/>
          <p14:tracePt t="162836" x="11198225" y="3382963"/>
          <p14:tracePt t="162843" x="11096625" y="3340100"/>
          <p14:tracePt t="162850" x="11018838" y="3305175"/>
          <p14:tracePt t="162858" x="10901363" y="3254375"/>
          <p14:tracePt t="162865" x="10815638" y="3221038"/>
          <p14:tracePt t="162874" x="10721975" y="3186113"/>
          <p14:tracePt t="162881" x="10637838" y="3144838"/>
          <p14:tracePt t="162887" x="10585450" y="3127375"/>
          <p14:tracePt t="162897" x="10509250" y="3101975"/>
          <p14:tracePt t="162902" x="10425113" y="3067050"/>
          <p14:tracePt t="162910" x="10348913" y="3059113"/>
          <p14:tracePt t="162918" x="10263188" y="3041650"/>
          <p14:tracePt t="162924" x="10161588" y="3025775"/>
          <p14:tracePt t="162932" x="10085388" y="3025775"/>
          <p14:tracePt t="162939" x="10017125" y="3025775"/>
          <p14:tracePt t="162948" x="9974263" y="3025775"/>
          <p14:tracePt t="162954" x="9915525" y="3025775"/>
          <p14:tracePt t="162963" x="9880600" y="3025775"/>
          <p14:tracePt t="162969" x="9855200" y="3025775"/>
          <p14:tracePt t="162979" x="9821863" y="3025775"/>
          <p14:tracePt t="162984" x="9786938" y="3033713"/>
          <p14:tracePt t="162992" x="9753600" y="3059113"/>
          <p14:tracePt t="162998" x="9710738" y="3084513"/>
          <p14:tracePt t="163007" x="9667875" y="3109913"/>
          <p14:tracePt t="163015" x="9642475" y="3135313"/>
          <p14:tracePt t="163021" x="9601200" y="3160713"/>
          <p14:tracePt t="163031" x="9575800" y="3186113"/>
          <p14:tracePt t="163036" x="9558338" y="3211513"/>
          <p14:tracePt t="163044" x="9540875" y="3228975"/>
          <p14:tracePt t="163051" x="9515475" y="3246438"/>
          <p14:tracePt t="163059" x="9498013" y="3254375"/>
          <p14:tracePt t="163066" x="9482138" y="3271838"/>
          <p14:tracePt t="163074" x="9464675" y="3305175"/>
          <p14:tracePt t="163083" x="9456738" y="3330575"/>
          <p14:tracePt t="163091" x="9421813" y="3373438"/>
          <p14:tracePt t="163096" x="9405938" y="3441700"/>
          <p14:tracePt t="163105" x="9380538" y="3527425"/>
          <p14:tracePt t="163113" x="9371013" y="3611563"/>
          <p14:tracePt t="163119" x="9363075" y="3671888"/>
          <p14:tracePt t="163125" x="9353550" y="3748088"/>
          <p14:tracePt t="163133" x="9353550" y="3806825"/>
          <p14:tracePt t="163140" x="9353550" y="3849688"/>
          <p14:tracePt t="163148" x="9353550" y="3900488"/>
          <p14:tracePt t="163155" x="9353550" y="3951288"/>
          <p14:tracePt t="163165" x="9353550" y="4019550"/>
          <p14:tracePt t="163170" x="9363075" y="4095750"/>
          <p14:tracePt t="163178" x="9371013" y="4164013"/>
          <p14:tracePt t="163185" x="9396413" y="4240213"/>
          <p14:tracePt t="163193" x="9405938" y="4291013"/>
          <p14:tracePt t="163200" x="9413875" y="4333875"/>
          <p14:tracePt t="163208" x="9421813" y="4359275"/>
          <p14:tracePt t="163215" x="9439275" y="4394200"/>
          <p14:tracePt t="163222" x="9456738" y="4410075"/>
          <p14:tracePt t="163231" x="9472613" y="4427538"/>
          <p14:tracePt t="163236" x="9482138" y="4445000"/>
          <p14:tracePt t="163247" x="9490075" y="4460875"/>
          <p14:tracePt t="163252" x="9515475" y="4478338"/>
          <p14:tracePt t="163260" x="9532938" y="4503738"/>
          <p14:tracePt t="163267" x="9566275" y="4529138"/>
          <p14:tracePt t="163274" x="9591675" y="4564063"/>
          <p14:tracePt t="163281" x="9634538" y="4597400"/>
          <p14:tracePt t="163290" x="9685338" y="4657725"/>
          <p14:tracePt t="163298" x="9728200" y="4691063"/>
          <p14:tracePt t="163304" x="9786938" y="4749800"/>
          <p14:tracePt t="163314" x="9812338" y="4784725"/>
          <p14:tracePt t="163319" x="9864725" y="4810125"/>
          <p14:tracePt t="163327" x="9890125" y="4835525"/>
          <p14:tracePt t="163334" x="9923463" y="4868863"/>
          <p14:tracePt t="163340" x="9966325" y="4886325"/>
          <p14:tracePt t="163348" x="10009188" y="4911725"/>
          <p14:tracePt t="163356" x="10050463" y="4937125"/>
          <p14:tracePt t="163364" x="10093325" y="4962525"/>
          <p14:tracePt t="163371" x="10136188" y="4979988"/>
          <p14:tracePt t="163379" x="10179050" y="4997450"/>
          <p14:tracePt t="163386" x="10229850" y="5022850"/>
          <p14:tracePt t="163395" x="10280650" y="5038725"/>
          <p14:tracePt t="163400" x="10306050" y="5038725"/>
          <p14:tracePt t="163408" x="10339388" y="5048250"/>
          <p14:tracePt t="163415" x="10382250" y="5048250"/>
          <p14:tracePt t="163423" x="10407650" y="5056188"/>
          <p14:tracePt t="163431" x="10442575" y="5056188"/>
          <p14:tracePt t="163438" x="10475913" y="5056188"/>
          <p14:tracePt t="163447" x="10501313" y="5056188"/>
          <p14:tracePt t="163453" x="10544175" y="5056188"/>
          <p14:tracePt t="163462" x="10577513" y="5064125"/>
          <p14:tracePt t="163468" x="10612438" y="5064125"/>
          <p14:tracePt t="163475" x="10645775" y="5064125"/>
          <p14:tracePt t="163482" x="10671175" y="5064125"/>
          <p14:tracePt t="163490" x="10714038" y="5064125"/>
          <p14:tracePt t="163498" x="10764838" y="5064125"/>
          <p14:tracePt t="163505" x="10807700" y="5064125"/>
          <p14:tracePt t="163514" x="10848975" y="5064125"/>
          <p14:tracePt t="163520" x="10891838" y="5064125"/>
          <p14:tracePt t="163527" x="10926763" y="5064125"/>
          <p14:tracePt t="163535" x="10968038" y="5064125"/>
          <p14:tracePt t="163542" x="10985500" y="5064125"/>
          <p14:tracePt t="163549" x="11018838" y="5064125"/>
          <p14:tracePt t="163557" x="11053763" y="5064125"/>
          <p14:tracePt t="163565" x="11112500" y="5048250"/>
          <p14:tracePt t="163572" x="11147425" y="5038725"/>
          <p14:tracePt t="163581" x="11198225" y="5022850"/>
          <p14:tracePt t="163586" x="11241088" y="4997450"/>
          <p14:tracePt t="163596" x="11291888" y="4979988"/>
          <p14:tracePt t="163601" x="11325225" y="4962525"/>
          <p14:tracePt t="163608" x="11360150" y="4946650"/>
          <p14:tracePt t="163617" x="11401425" y="4919663"/>
          <p14:tracePt t="163624" x="11418888" y="4894263"/>
          <p14:tracePt t="163633" x="11444288" y="4878388"/>
          <p14:tracePt t="163640" x="11469688" y="4852988"/>
          <p14:tracePt t="163648" x="11495088" y="4827588"/>
          <p14:tracePt t="163655" x="11530013" y="4810125"/>
          <p14:tracePt t="163664" x="11555413" y="4775200"/>
          <p14:tracePt t="163670" x="11606213" y="4741863"/>
          <p14:tracePt t="163677" x="11647488" y="4708525"/>
          <p14:tracePt t="163684" x="11674475" y="4683125"/>
          <p14:tracePt t="163691" x="11725275" y="4648200"/>
          <p14:tracePt t="163699" x="11741150" y="4630738"/>
          <p14:tracePt t="163707" x="11766550" y="4605338"/>
          <p14:tracePt t="163714" x="11809413" y="4564063"/>
          <p14:tracePt t="163721" x="11852275" y="4513263"/>
          <p14:tracePt t="163729" x="11869738" y="4478338"/>
          <p14:tracePt t="163736" x="11911013" y="4419600"/>
          <p14:tracePt t="163745" x="11928475" y="4351338"/>
          <p14:tracePt t="163752" x="11945938" y="4316413"/>
          <p14:tracePt t="163759" x="11961813" y="4283075"/>
          <p14:tracePt t="163768" x="11979275" y="4257675"/>
          <p14:tracePt t="163772" x="11988800" y="4240213"/>
          <p14:tracePt t="163782" x="12004675" y="4224338"/>
          <p14:tracePt t="163788" x="12004675" y="4206875"/>
          <p14:tracePt t="163797" x="12014200" y="4189413"/>
          <p14:tracePt t="163802" x="12014200" y="4181475"/>
          <p14:tracePt t="163811" x="12022138" y="4164013"/>
          <p14:tracePt t="163818" x="12022138" y="4156075"/>
          <p14:tracePt t="163824" x="12022138" y="4138613"/>
          <p14:tracePt t="163832" x="12022138" y="4113213"/>
          <p14:tracePt t="163839" x="12030075" y="4079875"/>
          <p14:tracePt t="163848" x="12030075" y="4052888"/>
          <p14:tracePt t="163854" x="12030075" y="4027488"/>
          <p14:tracePt t="163863" x="12030075" y="4011613"/>
          <p14:tracePt t="163869" x="12030075" y="3994150"/>
          <p14:tracePt t="163877" x="12030075" y="3976688"/>
          <p14:tracePt t="163884" x="12030075" y="3951288"/>
          <p14:tracePt t="163892" x="12030075" y="3935413"/>
          <p14:tracePt t="163911" x="12030075" y="3875088"/>
          <p14:tracePt t="163915" x="12030075" y="3857625"/>
          <p14:tracePt t="163922" x="12030075" y="3824288"/>
          <p14:tracePt t="163930" x="12022138" y="3798888"/>
          <p14:tracePt t="163938" x="12022138" y="3773488"/>
          <p14:tracePt t="163945" x="12022138" y="3763963"/>
          <p14:tracePt t="163952" x="12014200" y="3748088"/>
          <p14:tracePt t="163960" x="12004675" y="3722688"/>
          <p14:tracePt t="163967" x="11996738" y="3697288"/>
          <p14:tracePt t="163975" x="11988800" y="3679825"/>
          <p14:tracePt t="163983" x="11971338" y="3654425"/>
          <p14:tracePt t="163989" x="11953875" y="3629025"/>
          <p14:tracePt t="163998" x="11936413" y="3603625"/>
          <p14:tracePt t="164003" x="11920538" y="3568700"/>
          <p14:tracePt t="164010" x="11911013" y="3552825"/>
          <p14:tracePt t="164018" x="11903075" y="3535363"/>
          <p14:tracePt t="164026" x="11885613" y="3509963"/>
          <p14:tracePt t="164033" x="11877675" y="3492500"/>
          <p14:tracePt t="164041" x="11869738" y="3484563"/>
          <p14:tracePt t="164048" x="11852275" y="3475038"/>
          <p14:tracePt t="164055" x="11844338" y="3467100"/>
          <p14:tracePt t="164064" x="11834813" y="3449638"/>
          <p14:tracePt t="164070" x="11818938" y="3433763"/>
          <p14:tracePt t="164077" x="11801475" y="3424238"/>
          <p14:tracePt t="164085" x="11791950" y="3416300"/>
          <p14:tracePt t="164093" x="11776075" y="3408363"/>
          <p14:tracePt t="164100" x="11758613" y="3390900"/>
          <p14:tracePt t="164108" x="11741150" y="3382963"/>
          <p14:tracePt t="164115" x="11733213" y="3373438"/>
          <p14:tracePt t="164122" x="11707813" y="3365500"/>
          <p14:tracePt t="164131" x="11690350" y="3365500"/>
          <p14:tracePt t="164136" x="11682413" y="3355975"/>
          <p14:tracePt t="164146" x="11664950" y="3348038"/>
          <p14:tracePt t="164151" x="11639550" y="3340100"/>
          <p14:tracePt t="164160" x="11614150" y="3340100"/>
          <p14:tracePt t="164167" x="11606213" y="3330575"/>
          <p14:tracePt t="164174" x="11588750" y="3330575"/>
          <p14:tracePt t="164182" x="11571288" y="3322638"/>
          <p14:tracePt t="164189" x="11563350" y="3322638"/>
          <p14:tracePt t="164198" x="11545888" y="3314700"/>
          <p14:tracePt t="164204" x="11530013" y="3314700"/>
          <p14:tracePt t="164213" x="11520488" y="3314700"/>
          <p14:tracePt t="164219" x="11503025" y="3305175"/>
          <p14:tracePt t="164226" x="11495088" y="3305175"/>
          <p14:tracePt t="164233" x="11487150" y="3297238"/>
          <p14:tracePt t="164242" x="11477625" y="3297238"/>
          <p14:tracePt t="164248" x="11461750" y="3289300"/>
          <p14:tracePt t="164264" x="11444288" y="3289300"/>
          <p14:tracePt t="164280" x="11426825" y="3289300"/>
          <p14:tracePt t="164285" x="11410950" y="3289300"/>
          <p14:tracePt t="164292" x="11401425" y="3289300"/>
          <p14:tracePt t="164302" x="11385550" y="3279775"/>
          <p14:tracePt t="164310" x="11376025" y="3279775"/>
          <p14:tracePt t="164317" x="11350625" y="3279775"/>
          <p14:tracePt t="164325" x="11333163" y="3271838"/>
          <p14:tracePt t="164333" x="11307763" y="3271838"/>
          <p14:tracePt t="164340" x="11299825" y="3271838"/>
          <p14:tracePt t="164348" x="11282363" y="3271838"/>
          <p14:tracePt t="164353" x="11266488" y="3271838"/>
          <p14:tracePt t="164362" x="11249025" y="3263900"/>
          <p14:tracePt t="164368" x="11231563" y="3263900"/>
          <p14:tracePt t="164376" x="11223625" y="3263900"/>
          <p14:tracePt t="164383" x="11206163" y="3254375"/>
          <p14:tracePt t="164389" x="11198225" y="3254375"/>
          <p14:tracePt t="164399" x="11188700" y="3254375"/>
          <p14:tracePt t="164406" x="11180763" y="3246438"/>
          <p14:tracePt t="164415" x="11163300" y="3246438"/>
          <p14:tracePt t="164427" x="11155363" y="3246438"/>
          <p14:tracePt t="164443" x="11147425" y="3246438"/>
          <p14:tracePt t="164481" x="11137900" y="3246438"/>
          <p14:tracePt t="164495" x="11129963" y="3246438"/>
          <p14:tracePt t="164563" x="11129963" y="3238500"/>
          <p14:tracePt t="164622" x="11137900" y="3238500"/>
          <p14:tracePt t="164630" x="11147425" y="3238500"/>
          <p14:tracePt t="164637" x="11172825" y="3238500"/>
          <p14:tracePt t="164647" x="11188700" y="3246438"/>
          <p14:tracePt t="164651" x="11215688" y="3246438"/>
          <p14:tracePt t="164659" x="11241088" y="3254375"/>
          <p14:tracePt t="164666" x="11274425" y="3271838"/>
          <p14:tracePt t="164673" x="11307763" y="3279775"/>
          <p14:tracePt t="164681" x="11350625" y="3297238"/>
          <p14:tracePt t="164688" x="11401425" y="3322638"/>
          <p14:tracePt t="164696" x="11477625" y="3365500"/>
          <p14:tracePt t="164702" x="11555413" y="3408363"/>
          <p14:tracePt t="164709" x="11631613" y="3467100"/>
          <p14:tracePt t="164717" x="11725275" y="3517900"/>
          <p14:tracePt t="164725" x="11776075" y="3560763"/>
          <p14:tracePt t="164732" x="11844338" y="3629025"/>
          <p14:tracePt t="164740" x="11920538" y="3679825"/>
          <p14:tracePt t="164747" x="11996738" y="3730625"/>
          <p14:tracePt t="164754" x="12090400" y="3781425"/>
          <p14:tracePt t="164764" x="12174538" y="3841750"/>
          <p14:tracePt t="177980" x="11487150" y="4775200"/>
          <p14:tracePt t="177988" x="10790238" y="4741863"/>
          <p14:tracePt t="177994" x="10085388" y="4614863"/>
          <p14:tracePt t="178003" x="9251950" y="4402138"/>
          <p14:tracePt t="178009" x="8334375" y="4121150"/>
          <p14:tracePt t="178017" x="7221538" y="3832225"/>
          <p14:tracePt t="178025" x="6329363" y="3552825"/>
          <p14:tracePt t="178032" x="5429250" y="3094038"/>
          <p14:tracePt t="178041" x="4554538" y="2668588"/>
          <p14:tracePt t="178047" x="3763963" y="2278063"/>
          <p14:tracePt t="178055" x="3135313" y="1920875"/>
          <p14:tracePt t="178061" x="2557463" y="1495425"/>
          <p14:tracePt t="178070" x="2174875" y="1147763"/>
          <p14:tracePt t="178076" x="1936750" y="960438"/>
          <p14:tracePt t="178084" x="1716088" y="765175"/>
          <p14:tracePt t="178091" x="1589088" y="603250"/>
          <p14:tracePt t="178098" x="1487488" y="484188"/>
          <p14:tracePt t="178107" x="1435100" y="433388"/>
          <p14:tracePt t="178113" x="1393825" y="365125"/>
          <p14:tracePt t="178122" x="1368425" y="339725"/>
          <p14:tracePt t="178338" x="1350963" y="339725"/>
          <p14:tracePt t="178345" x="1308100" y="322263"/>
          <p14:tracePt t="178354" x="1214438" y="280988"/>
          <p14:tracePt t="178362" x="1095375" y="203200"/>
          <p14:tracePt t="178368" x="1003300" y="152400"/>
          <p14:tracePt t="178376" x="874713" y="93663"/>
          <p14:tracePt t="178382" x="747713" y="33338"/>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tint val="90000"/>
            <a:shade val="97000"/>
            <a:satMod val="13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5FE1B2C-7BC1-4AE2-9A50-2A4A70A9D6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97E8244A-2C81-4C0E-A929-3EC8EFF35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58724" y="457200"/>
            <a:ext cx="11274552" cy="59436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5157D2-84AA-4352-8698-21C2F860FAB4}"/>
              </a:ext>
            </a:extLst>
          </p:cNvPr>
          <p:cNvSpPr>
            <a:spLocks noGrp="1"/>
          </p:cNvSpPr>
          <p:nvPr>
            <p:ph type="title"/>
          </p:nvPr>
        </p:nvSpPr>
        <p:spPr>
          <a:xfrm>
            <a:off x="858749" y="963997"/>
            <a:ext cx="3787457" cy="4938361"/>
          </a:xfrm>
        </p:spPr>
        <p:txBody>
          <a:bodyPr anchor="ctr">
            <a:normAutofit/>
          </a:bodyPr>
          <a:lstStyle/>
          <a:p>
            <a:pPr algn="r"/>
            <a:r>
              <a:rPr lang="en-US" sz="2900"/>
              <a:t>Acknowledgements</a:t>
            </a:r>
          </a:p>
        </p:txBody>
      </p:sp>
      <p:cxnSp>
        <p:nvCxnSpPr>
          <p:cNvPr id="12" name="Straight Connector 11">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974"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F818C17-F6A3-403A-B654-FEE3F663E9D6}"/>
              </a:ext>
            </a:extLst>
          </p:cNvPr>
          <p:cNvSpPr>
            <a:spLocks noGrp="1"/>
          </p:cNvSpPr>
          <p:nvPr>
            <p:ph idx="1"/>
          </p:nvPr>
        </p:nvSpPr>
        <p:spPr>
          <a:xfrm>
            <a:off x="5301798" y="963507"/>
            <a:ext cx="5968181" cy="4938851"/>
          </a:xfrm>
        </p:spPr>
        <p:txBody>
          <a:bodyPr anchor="ctr">
            <a:normAutofit/>
          </a:bodyPr>
          <a:lstStyle/>
          <a:p>
            <a:pPr>
              <a:buFont typeface="Courier New" panose="02070309020205020404" pitchFamily="49" charset="0"/>
              <a:buChar char="o"/>
            </a:pPr>
            <a:r>
              <a:rPr lang="en-US" dirty="0"/>
              <a:t>Dr. Parker</a:t>
            </a:r>
          </a:p>
          <a:p>
            <a:pPr>
              <a:buFont typeface="Courier New" panose="02070309020205020404" pitchFamily="49" charset="0"/>
              <a:buChar char="o"/>
            </a:pPr>
            <a:r>
              <a:rPr lang="en-US" dirty="0"/>
              <a:t>DOED MSEIP</a:t>
            </a:r>
          </a:p>
          <a:p>
            <a:pPr>
              <a:buFont typeface="Courier New" panose="02070309020205020404" pitchFamily="49" charset="0"/>
              <a:buChar char="o"/>
            </a:pPr>
            <a:r>
              <a:rPr lang="en-US" dirty="0"/>
              <a:t>Dr. Shoemaker</a:t>
            </a:r>
          </a:p>
        </p:txBody>
      </p:sp>
      <p:pic>
        <p:nvPicPr>
          <p:cNvPr id="5" name="Audio 4">
            <a:hlinkClick r:id="" action="ppaction://media"/>
            <a:extLst>
              <a:ext uri="{FF2B5EF4-FFF2-40B4-BE49-F238E27FC236}">
                <a16:creationId xmlns:a16="http://schemas.microsoft.com/office/drawing/2014/main" id="{FE32B809-C345-4B0F-8A6F-5633E60C5F6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477360235"/>
      </p:ext>
    </p:extLst>
  </p:cSld>
  <p:clrMapOvr>
    <a:masterClrMapping/>
  </p:clrMapOvr>
  <mc:AlternateContent xmlns:mc="http://schemas.openxmlformats.org/markup-compatibility/2006">
    <mc:Choice xmlns:p14="http://schemas.microsoft.com/office/powerpoint/2010/main" Requires="p14">
      <p:transition spd="slow" p14:dur="2000" advTm="20675"/>
    </mc:Choice>
    <mc:Fallback>
      <p:transition spd="slow" advTm="206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tint val="90000"/>
            <a:shade val="97000"/>
            <a:satMod val="130000"/>
          </a:schemeClr>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F5FE1B2C-7BC1-4AE2-9A50-2A4A70A9D6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9">
            <a:extLst>
              <a:ext uri="{FF2B5EF4-FFF2-40B4-BE49-F238E27FC236}">
                <a16:creationId xmlns:a16="http://schemas.microsoft.com/office/drawing/2014/main" id="{97E8244A-2C81-4C0E-A929-3EC8EFF35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58724" y="457200"/>
            <a:ext cx="11274552" cy="59436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5B9A4D-2A2E-4BB3-B660-EF4126E80D4F}"/>
              </a:ext>
            </a:extLst>
          </p:cNvPr>
          <p:cNvSpPr>
            <a:spLocks noGrp="1"/>
          </p:cNvSpPr>
          <p:nvPr>
            <p:ph type="title"/>
          </p:nvPr>
        </p:nvSpPr>
        <p:spPr>
          <a:xfrm>
            <a:off x="858749" y="963997"/>
            <a:ext cx="3787457" cy="4938361"/>
          </a:xfrm>
        </p:spPr>
        <p:txBody>
          <a:bodyPr anchor="ctr">
            <a:normAutofit/>
          </a:bodyPr>
          <a:lstStyle/>
          <a:p>
            <a:pPr algn="r"/>
            <a:r>
              <a:rPr lang="en-US" dirty="0"/>
              <a:t>End.</a:t>
            </a:r>
          </a:p>
        </p:txBody>
      </p:sp>
      <p:cxnSp>
        <p:nvCxnSpPr>
          <p:cNvPr id="20" name="Straight Connector 11">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974"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916171"/>
      </p:ext>
    </p:extLst>
  </p:cSld>
  <p:clrMapOvr>
    <a:masterClrMapping/>
  </p:clrMapOvr>
</p:sld>
</file>

<file path=ppt/theme/theme1.xml><?xml version="1.0" encoding="utf-8"?>
<a:theme xmlns:a="http://schemas.openxmlformats.org/drawingml/2006/main" name="RetrospectVTI">
  <a:themeElements>
    <a:clrScheme name="AnalogousFromLightSeedRightStep">
      <a:dk1>
        <a:srgbClr val="000000"/>
      </a:dk1>
      <a:lt1>
        <a:srgbClr val="FFFFFF"/>
      </a:lt1>
      <a:dk2>
        <a:srgbClr val="243541"/>
      </a:dk2>
      <a:lt2>
        <a:srgbClr val="E8E4E2"/>
      </a:lt2>
      <a:accent1>
        <a:srgbClr val="82A6BB"/>
      </a:accent1>
      <a:accent2>
        <a:srgbClr val="7F8CBA"/>
      </a:accent2>
      <a:accent3>
        <a:srgbClr val="9F96C6"/>
      </a:accent3>
      <a:accent4>
        <a:srgbClr val="A37FBA"/>
      </a:accent4>
      <a:accent5>
        <a:srgbClr val="C492C3"/>
      </a:accent5>
      <a:accent6>
        <a:srgbClr val="BA7FA0"/>
      </a:accent6>
      <a:hlink>
        <a:srgbClr val="A7775C"/>
      </a:hlink>
      <a:folHlink>
        <a:srgbClr val="7F7F7F"/>
      </a:folHlink>
    </a:clrScheme>
    <a:fontScheme name="Retrospect">
      <a:majorFont>
        <a:latin typeface="Avenir Next LT Pro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venir Next LT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201</TotalTime>
  <Words>147</Words>
  <Application>Microsoft Office PowerPoint</Application>
  <PresentationFormat>Widescreen</PresentationFormat>
  <Paragraphs>19</Paragraphs>
  <Slides>5</Slides>
  <Notes>0</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Avenir Next LT Pro</vt:lpstr>
      <vt:lpstr>Avenir Next LT Pro Light</vt:lpstr>
      <vt:lpstr>Calibri</vt:lpstr>
      <vt:lpstr>Courier New</vt:lpstr>
      <vt:lpstr>RetrospectVTI</vt:lpstr>
      <vt:lpstr>DOED MSEIP Summer Research 2021: Analysis of Serena Williams’s Tennis Career</vt:lpstr>
      <vt:lpstr>Analysis of Serena’s Tennis Career</vt:lpstr>
      <vt:lpstr>Results</vt:lpstr>
      <vt:lpstr>Acknowledgements</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Allen-Benson, Deisharrah</dc:creator>
  <cp:lastModifiedBy>Allen-Benson, Deisharrah</cp:lastModifiedBy>
  <cp:revision>14</cp:revision>
  <dcterms:created xsi:type="dcterms:W3CDTF">2021-07-01T17:49:08Z</dcterms:created>
  <dcterms:modified xsi:type="dcterms:W3CDTF">2021-07-01T21:10:16Z</dcterms:modified>
</cp:coreProperties>
</file>

<file path=docProps/thumbnail.jpeg>
</file>